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717" r:id="rId3"/>
  </p:sldMasterIdLst>
  <p:notesMasterIdLst>
    <p:notesMasterId r:id="rId37"/>
  </p:notesMasterIdLst>
  <p:sldIdLst>
    <p:sldId id="262" r:id="rId4"/>
    <p:sldId id="410" r:id="rId5"/>
    <p:sldId id="404" r:id="rId6"/>
    <p:sldId id="406" r:id="rId7"/>
    <p:sldId id="388" r:id="rId8"/>
    <p:sldId id="337" r:id="rId9"/>
    <p:sldId id="346" r:id="rId10"/>
    <p:sldId id="338" r:id="rId11"/>
    <p:sldId id="343" r:id="rId12"/>
    <p:sldId id="380" r:id="rId13"/>
    <p:sldId id="411" r:id="rId14"/>
    <p:sldId id="345" r:id="rId15"/>
    <p:sldId id="271" r:id="rId16"/>
    <p:sldId id="351" r:id="rId17"/>
    <p:sldId id="390" r:id="rId18"/>
    <p:sldId id="374" r:id="rId19"/>
    <p:sldId id="394" r:id="rId20"/>
    <p:sldId id="395" r:id="rId21"/>
    <p:sldId id="371" r:id="rId22"/>
    <p:sldId id="373" r:id="rId23"/>
    <p:sldId id="363" r:id="rId24"/>
    <p:sldId id="397" r:id="rId25"/>
    <p:sldId id="400" r:id="rId26"/>
    <p:sldId id="258" r:id="rId27"/>
    <p:sldId id="401" r:id="rId28"/>
    <p:sldId id="402" r:id="rId29"/>
    <p:sldId id="332" r:id="rId30"/>
    <p:sldId id="403" r:id="rId31"/>
    <p:sldId id="409" r:id="rId32"/>
    <p:sldId id="408" r:id="rId33"/>
    <p:sldId id="413" r:id="rId34"/>
    <p:sldId id="414" r:id="rId35"/>
    <p:sldId id="267" r:id="rId36"/>
  </p:sldIdLst>
  <p:sldSz cx="13433425" cy="7556500"/>
  <p:notesSz cx="6858000" cy="9144000"/>
  <p:defaultTextStyle>
    <a:defPPr>
      <a:defRPr lang="nb-NO"/>
    </a:defPPr>
    <a:lvl1pPr marL="0" algn="l" defTabSz="995324" rtl="0" eaLnBrk="1" latinLnBrk="0" hangingPunct="1">
      <a:defRPr sz="1959" kern="1200">
        <a:solidFill>
          <a:schemeClr val="tx1"/>
        </a:solidFill>
        <a:latin typeface="+mn-lt"/>
        <a:ea typeface="+mn-ea"/>
        <a:cs typeface="+mn-cs"/>
      </a:defRPr>
    </a:lvl1pPr>
    <a:lvl2pPr marL="497662" algn="l" defTabSz="995324" rtl="0" eaLnBrk="1" latinLnBrk="0" hangingPunct="1">
      <a:defRPr sz="1959" kern="1200">
        <a:solidFill>
          <a:schemeClr val="tx1"/>
        </a:solidFill>
        <a:latin typeface="+mn-lt"/>
        <a:ea typeface="+mn-ea"/>
        <a:cs typeface="+mn-cs"/>
      </a:defRPr>
    </a:lvl2pPr>
    <a:lvl3pPr marL="995324" algn="l" defTabSz="995324" rtl="0" eaLnBrk="1" latinLnBrk="0" hangingPunct="1">
      <a:defRPr sz="1959" kern="1200">
        <a:solidFill>
          <a:schemeClr val="tx1"/>
        </a:solidFill>
        <a:latin typeface="+mn-lt"/>
        <a:ea typeface="+mn-ea"/>
        <a:cs typeface="+mn-cs"/>
      </a:defRPr>
    </a:lvl3pPr>
    <a:lvl4pPr marL="1492987" algn="l" defTabSz="995324" rtl="0" eaLnBrk="1" latinLnBrk="0" hangingPunct="1">
      <a:defRPr sz="1959" kern="1200">
        <a:solidFill>
          <a:schemeClr val="tx1"/>
        </a:solidFill>
        <a:latin typeface="+mn-lt"/>
        <a:ea typeface="+mn-ea"/>
        <a:cs typeface="+mn-cs"/>
      </a:defRPr>
    </a:lvl4pPr>
    <a:lvl5pPr marL="1990649" algn="l" defTabSz="995324" rtl="0" eaLnBrk="1" latinLnBrk="0" hangingPunct="1">
      <a:defRPr sz="1959" kern="1200">
        <a:solidFill>
          <a:schemeClr val="tx1"/>
        </a:solidFill>
        <a:latin typeface="+mn-lt"/>
        <a:ea typeface="+mn-ea"/>
        <a:cs typeface="+mn-cs"/>
      </a:defRPr>
    </a:lvl5pPr>
    <a:lvl6pPr marL="2488311" algn="l" defTabSz="995324" rtl="0" eaLnBrk="1" latinLnBrk="0" hangingPunct="1">
      <a:defRPr sz="1959" kern="1200">
        <a:solidFill>
          <a:schemeClr val="tx1"/>
        </a:solidFill>
        <a:latin typeface="+mn-lt"/>
        <a:ea typeface="+mn-ea"/>
        <a:cs typeface="+mn-cs"/>
      </a:defRPr>
    </a:lvl6pPr>
    <a:lvl7pPr marL="2985973" algn="l" defTabSz="995324" rtl="0" eaLnBrk="1" latinLnBrk="0" hangingPunct="1">
      <a:defRPr sz="1959" kern="1200">
        <a:solidFill>
          <a:schemeClr val="tx1"/>
        </a:solidFill>
        <a:latin typeface="+mn-lt"/>
        <a:ea typeface="+mn-ea"/>
        <a:cs typeface="+mn-cs"/>
      </a:defRPr>
    </a:lvl7pPr>
    <a:lvl8pPr marL="3483635" algn="l" defTabSz="995324" rtl="0" eaLnBrk="1" latinLnBrk="0" hangingPunct="1">
      <a:defRPr sz="1959" kern="1200">
        <a:solidFill>
          <a:schemeClr val="tx1"/>
        </a:solidFill>
        <a:latin typeface="+mn-lt"/>
        <a:ea typeface="+mn-ea"/>
        <a:cs typeface="+mn-cs"/>
      </a:defRPr>
    </a:lvl8pPr>
    <a:lvl9pPr marL="3981298" algn="l" defTabSz="995324" rtl="0" eaLnBrk="1" latinLnBrk="0" hangingPunct="1">
      <a:defRPr sz="1959"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sjon" id="{E32EFCE1-A29A-584D-A70C-ED460B09466F}">
          <p14:sldIdLst>
            <p14:sldId id="262"/>
            <p14:sldId id="410"/>
            <p14:sldId id="404"/>
            <p14:sldId id="406"/>
            <p14:sldId id="388"/>
            <p14:sldId id="337"/>
            <p14:sldId id="346"/>
            <p14:sldId id="338"/>
            <p14:sldId id="343"/>
            <p14:sldId id="380"/>
            <p14:sldId id="411"/>
            <p14:sldId id="345"/>
            <p14:sldId id="271"/>
            <p14:sldId id="351"/>
            <p14:sldId id="390"/>
            <p14:sldId id="374"/>
            <p14:sldId id="394"/>
            <p14:sldId id="395"/>
            <p14:sldId id="371"/>
            <p14:sldId id="373"/>
            <p14:sldId id="363"/>
            <p14:sldId id="397"/>
            <p14:sldId id="400"/>
            <p14:sldId id="258"/>
            <p14:sldId id="401"/>
            <p14:sldId id="402"/>
            <p14:sldId id="332"/>
            <p14:sldId id="403"/>
            <p14:sldId id="409"/>
            <p14:sldId id="408"/>
            <p14:sldId id="413"/>
            <p14:sldId id="414"/>
            <p14:sldId id="267"/>
          </p14:sldIdLst>
        </p14:section>
        <p14:section name="Malen i bruk" id="{0CA1EA36-4BB1-964A-A05B-89E34806754E}">
          <p14:sldIdLst/>
        </p14:section>
      </p14:sectionLst>
    </p:ext>
    <p:ext uri="{EFAFB233-063F-42B5-8137-9DF3F51BA10A}">
      <p15:sldGuideLst xmlns:p15="http://schemas.microsoft.com/office/powerpoint/2012/main">
        <p15:guide id="1" orient="horz" pos="2380" userDrawn="1">
          <p15:clr>
            <a:srgbClr val="A4A3A4"/>
          </p15:clr>
        </p15:guide>
        <p15:guide id="2" pos="4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48E"/>
    <a:srgbClr val="2D5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1" autoAdjust="0"/>
    <p:restoredTop sz="60518"/>
  </p:normalViewPr>
  <p:slideViewPr>
    <p:cSldViewPr snapToGrid="0" snapToObjects="1">
      <p:cViewPr varScale="1">
        <p:scale>
          <a:sx n="63" d="100"/>
          <a:sy n="63" d="100"/>
        </p:scale>
        <p:origin x="2232" y="72"/>
      </p:cViewPr>
      <p:guideLst>
        <p:guide orient="horz" pos="2380"/>
        <p:guide pos="42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ECC7BCB-E4A6-4725-BA39-432E2A7A7332}"/>
    <pc:docChg chg="modSld">
      <pc:chgData name="" userId="" providerId="" clId="Web-{FECC7BCB-E4A6-4725-BA39-432E2A7A7332}" dt="2019-04-02T15:36:13.152" v="32" actId="20577"/>
      <pc:docMkLst>
        <pc:docMk/>
      </pc:docMkLst>
      <pc:sldChg chg="modSp">
        <pc:chgData name="" userId="" providerId="" clId="Web-{FECC7BCB-E4A6-4725-BA39-432E2A7A7332}" dt="2019-04-02T15:36:13.152" v="32" actId="20577"/>
        <pc:sldMkLst>
          <pc:docMk/>
          <pc:sldMk cId="96613951" sldId="404"/>
        </pc:sldMkLst>
        <pc:spChg chg="mod">
          <ac:chgData name="" userId="" providerId="" clId="Web-{FECC7BCB-E4A6-4725-BA39-432E2A7A7332}" dt="2019-04-02T15:36:13.152" v="32" actId="20577"/>
          <ac:spMkLst>
            <pc:docMk/>
            <pc:sldMk cId="96613951" sldId="404"/>
            <ac:spMk id="2" creationId="{0B75595F-9E3D-4B40-8B9B-92E7AB853A9D}"/>
          </ac:spMkLst>
        </pc:spChg>
      </pc:sldChg>
      <pc:sldChg chg="modNotes">
        <pc:chgData name="" userId="" providerId="" clId="Web-{FECC7BCB-E4A6-4725-BA39-432E2A7A7332}" dt="2019-04-02T15:34:14.943" v="28"/>
        <pc:sldMkLst>
          <pc:docMk/>
          <pc:sldMk cId="943290542" sldId="406"/>
        </pc:sldMkLst>
      </pc:sldChg>
      <pc:sldChg chg="modSp modNotes">
        <pc:chgData name="" userId="" providerId="" clId="Web-{FECC7BCB-E4A6-4725-BA39-432E2A7A7332}" dt="2019-04-02T15:30:58.511" v="16"/>
        <pc:sldMkLst>
          <pc:docMk/>
          <pc:sldMk cId="2796693130" sldId="410"/>
        </pc:sldMkLst>
        <pc:picChg chg="mod">
          <ac:chgData name="" userId="" providerId="" clId="Web-{FECC7BCB-E4A6-4725-BA39-432E2A7A7332}" dt="2019-04-02T15:29:39.945" v="4" actId="1076"/>
          <ac:picMkLst>
            <pc:docMk/>
            <pc:sldMk cId="2796693130" sldId="410"/>
            <ac:picMk id="4" creationId="{F90CCC00-B50A-A842-BC73-3E1FBFE1A3F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aren%20Skj&#229;nes\Downloads\Arkivanalyse-dekning_per_fylke-07.02.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dmin\Dropbox%20(KL)\KL%20Team%20Folder\01%20Kunder\KS%20Bedrift\Medieanalyse%20u%20Mdir%201903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dmin\Dropbox%20(KL)\KL%20Team%20Folder\01%20Kunder\KS%20Bedrift\Medieanalyse%20virkemidler%201903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regneark.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regneark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Antall</a:t>
            </a:r>
            <a:r>
              <a:rPr lang="en-US" dirty="0"/>
              <a:t> </a:t>
            </a:r>
            <a:r>
              <a:rPr lang="en-US" dirty="0" err="1"/>
              <a:t>oppslag</a:t>
            </a:r>
            <a:r>
              <a:rPr lang="en-US" dirty="0"/>
              <a:t> per </a:t>
            </a:r>
            <a:r>
              <a:rPr lang="en-US" dirty="0" err="1"/>
              <a:t>fylke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'[Arkivanalyse-dekning_per_fylke-07.02.2019.xlsx]Sheet0'!$B$3</c:f>
              <c:strCache>
                <c:ptCount val="1"/>
                <c:pt idx="0">
                  <c:v>norske fylker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'[Arkivanalyse-dekning_per_fylke-07.02.2019.xlsx]Sheet0'!$A$4:$A$21</c:f>
              <c:strCache>
                <c:ptCount val="18"/>
                <c:pt idx="0">
                  <c:v>Vestfold</c:v>
                </c:pt>
                <c:pt idx="1">
                  <c:v>Møre og Romsdal</c:v>
                </c:pt>
                <c:pt idx="2">
                  <c:v>Østfold</c:v>
                </c:pt>
                <c:pt idx="3">
                  <c:v>Nordland</c:v>
                </c:pt>
                <c:pt idx="4">
                  <c:v>Trøndelag</c:v>
                </c:pt>
                <c:pt idx="5">
                  <c:v>Akershus</c:v>
                </c:pt>
                <c:pt idx="6">
                  <c:v>Hordaland</c:v>
                </c:pt>
                <c:pt idx="7">
                  <c:v>Rogaland</c:v>
                </c:pt>
                <c:pt idx="8">
                  <c:v>Sogn og Fjordane</c:v>
                </c:pt>
                <c:pt idx="9">
                  <c:v>Finnmark</c:v>
                </c:pt>
                <c:pt idx="10">
                  <c:v>Troms</c:v>
                </c:pt>
                <c:pt idx="11">
                  <c:v>Oppland</c:v>
                </c:pt>
                <c:pt idx="12">
                  <c:v>Vest-Agder</c:v>
                </c:pt>
                <c:pt idx="13">
                  <c:v>Telemark</c:v>
                </c:pt>
                <c:pt idx="14">
                  <c:v>Buskerud</c:v>
                </c:pt>
                <c:pt idx="15">
                  <c:v>Aust-Agder</c:v>
                </c:pt>
                <c:pt idx="16">
                  <c:v>Hedmark</c:v>
                </c:pt>
                <c:pt idx="17">
                  <c:v>Oslo</c:v>
                </c:pt>
              </c:strCache>
            </c:strRef>
          </c:cat>
          <c:val>
            <c:numRef>
              <c:f>'[Arkivanalyse-dekning_per_fylke-07.02.2019.xlsx]Sheet0'!$B$4:$B$21</c:f>
              <c:numCache>
                <c:formatCode>General</c:formatCode>
                <c:ptCount val="18"/>
                <c:pt idx="0">
                  <c:v>149</c:v>
                </c:pt>
                <c:pt idx="1">
                  <c:v>148</c:v>
                </c:pt>
                <c:pt idx="2">
                  <c:v>135</c:v>
                </c:pt>
                <c:pt idx="3">
                  <c:v>132</c:v>
                </c:pt>
                <c:pt idx="4">
                  <c:v>126</c:v>
                </c:pt>
                <c:pt idx="5">
                  <c:v>123</c:v>
                </c:pt>
                <c:pt idx="6">
                  <c:v>119</c:v>
                </c:pt>
                <c:pt idx="7">
                  <c:v>114</c:v>
                </c:pt>
                <c:pt idx="8">
                  <c:v>92</c:v>
                </c:pt>
                <c:pt idx="9">
                  <c:v>91</c:v>
                </c:pt>
                <c:pt idx="10">
                  <c:v>81</c:v>
                </c:pt>
                <c:pt idx="11">
                  <c:v>81</c:v>
                </c:pt>
                <c:pt idx="12">
                  <c:v>64</c:v>
                </c:pt>
                <c:pt idx="13">
                  <c:v>63</c:v>
                </c:pt>
                <c:pt idx="14">
                  <c:v>59</c:v>
                </c:pt>
                <c:pt idx="15">
                  <c:v>52</c:v>
                </c:pt>
                <c:pt idx="16">
                  <c:v>46</c:v>
                </c:pt>
                <c:pt idx="17">
                  <c:v>32</c:v>
                </c:pt>
              </c:numCache>
            </c:numRef>
          </c:val>
          <c:extLst>
            <c:ext xmlns:c16="http://schemas.microsoft.com/office/drawing/2014/chart" uri="{C3380CC4-5D6E-409C-BE32-E72D297353CC}">
              <c16:uniqueId val="{00000000-ABCD-405C-B0E1-6E7A5A98347D}"/>
            </c:ext>
          </c:extLst>
        </c:ser>
        <c:dLbls>
          <c:dLblPos val="outEnd"/>
          <c:showLegendKey val="0"/>
          <c:showVal val="1"/>
          <c:showCatName val="0"/>
          <c:showSerName val="0"/>
          <c:showPercent val="0"/>
          <c:showBubbleSize val="0"/>
        </c:dLbls>
        <c:gapWidth val="219"/>
        <c:axId val="290098040"/>
        <c:axId val="290103288"/>
      </c:barChart>
      <c:catAx>
        <c:axId val="290098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0103288"/>
        <c:crosses val="autoZero"/>
        <c:auto val="1"/>
        <c:lblAlgn val="ctr"/>
        <c:lblOffset val="100"/>
        <c:noMultiLvlLbl val="0"/>
      </c:catAx>
      <c:valAx>
        <c:axId val="290103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0098040"/>
        <c:crosses val="autoZero"/>
        <c:crossBetween val="between"/>
      </c:valAx>
      <c:spPr>
        <a:noFill/>
        <a:ln>
          <a:solidFill>
            <a:schemeClr val="bg1">
              <a:lumMod val="95000"/>
            </a:schemeClr>
          </a:solidFill>
        </a:ln>
        <a:effectLst/>
      </c:spPr>
    </c:plotArea>
    <c:plotVisOnly val="1"/>
    <c:dispBlanksAs val="gap"/>
    <c:showDLblsOverMax val="0"/>
  </c:chart>
  <c:spPr>
    <a:noFill/>
    <a:ln>
      <a:solidFill>
        <a:schemeClr val="bg1">
          <a:lumMod val="95000"/>
        </a:schemeClr>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4.493784265505494E-2"/>
          <c:y val="8.7737675324521092E-2"/>
          <c:w val="0.92449864254074254"/>
          <c:h val="0.60004798042778584"/>
        </c:manualLayout>
      </c:layout>
      <c:barChart>
        <c:barDir val="col"/>
        <c:grouping val="clustered"/>
        <c:varyColors val="0"/>
        <c:ser>
          <c:idx val="0"/>
          <c:order val="0"/>
          <c:tx>
            <c:strRef>
              <c:f>'Ark1'!$B$1</c:f>
              <c:strCache>
                <c:ptCount val="1"/>
                <c:pt idx="0">
                  <c:v>Plast og virkemidler</c:v>
                </c:pt>
              </c:strCache>
            </c:strRef>
          </c:tx>
          <c:spPr>
            <a:solidFill>
              <a:schemeClr val="accent1"/>
            </a:solidFill>
            <a:ln>
              <a:noFill/>
            </a:ln>
            <a:effectLst/>
          </c:spPr>
          <c:invertIfNegative val="0"/>
          <c:cat>
            <c:strRef>
              <c:f>'Ark1'!$A$2:$A$14</c:f>
              <c:strCache>
                <c:ptCount val="13"/>
                <c:pt idx="0">
                  <c:v>Avfall Norge</c:v>
                </c:pt>
                <c:pt idx="1">
                  <c:v>Fagforbundet</c:v>
                </c:pt>
                <c:pt idx="2">
                  <c:v>Grønt punkt</c:v>
                </c:pt>
                <c:pt idx="3">
                  <c:v>Infinitum</c:v>
                </c:pt>
                <c:pt idx="4">
                  <c:v>KS Bedrift</c:v>
                </c:pt>
                <c:pt idx="5">
                  <c:v>LO</c:v>
                </c:pt>
                <c:pt idx="6">
                  <c:v>MEF</c:v>
                </c:pt>
                <c:pt idx="7">
                  <c:v>Naturvernforbundet</c:v>
                </c:pt>
                <c:pt idx="8">
                  <c:v>Norsk Gjenvinning</c:v>
                </c:pt>
                <c:pt idx="9">
                  <c:v>Norsk Industri</c:v>
                </c:pt>
                <c:pt idx="10">
                  <c:v>Virke</c:v>
                </c:pt>
                <c:pt idx="11">
                  <c:v>WWF</c:v>
                </c:pt>
                <c:pt idx="12">
                  <c:v>Zero</c:v>
                </c:pt>
              </c:strCache>
            </c:strRef>
          </c:cat>
          <c:val>
            <c:numRef>
              <c:f>'Ark1'!$B$2:$B$14</c:f>
              <c:numCache>
                <c:formatCode>General</c:formatCode>
                <c:ptCount val="13"/>
                <c:pt idx="0">
                  <c:v>116</c:v>
                </c:pt>
                <c:pt idx="1">
                  <c:v>8</c:v>
                </c:pt>
                <c:pt idx="2">
                  <c:v>620</c:v>
                </c:pt>
                <c:pt idx="3">
                  <c:v>84</c:v>
                </c:pt>
                <c:pt idx="4">
                  <c:v>104</c:v>
                </c:pt>
                <c:pt idx="5">
                  <c:v>59</c:v>
                </c:pt>
                <c:pt idx="6">
                  <c:v>4</c:v>
                </c:pt>
                <c:pt idx="7">
                  <c:v>708</c:v>
                </c:pt>
                <c:pt idx="8">
                  <c:v>237</c:v>
                </c:pt>
                <c:pt idx="9">
                  <c:v>55</c:v>
                </c:pt>
                <c:pt idx="10">
                  <c:v>22</c:v>
                </c:pt>
                <c:pt idx="11">
                  <c:v>266</c:v>
                </c:pt>
                <c:pt idx="12">
                  <c:v>133</c:v>
                </c:pt>
              </c:numCache>
            </c:numRef>
          </c:val>
          <c:extLst>
            <c:ext xmlns:c16="http://schemas.microsoft.com/office/drawing/2014/chart" uri="{C3380CC4-5D6E-409C-BE32-E72D297353CC}">
              <c16:uniqueId val="{00000000-E169-4243-A9E2-C35F0D19B250}"/>
            </c:ext>
          </c:extLst>
        </c:ser>
        <c:ser>
          <c:idx val="1"/>
          <c:order val="1"/>
          <c:tx>
            <c:strRef>
              <c:f>'Ark1'!$C$1</c:f>
              <c:strCache>
                <c:ptCount val="1"/>
                <c:pt idx="0">
                  <c:v>Virkemidler</c:v>
                </c:pt>
              </c:strCache>
            </c:strRef>
          </c:tx>
          <c:spPr>
            <a:solidFill>
              <a:schemeClr val="accent2"/>
            </a:solidFill>
            <a:ln>
              <a:noFill/>
            </a:ln>
            <a:effectLst/>
          </c:spPr>
          <c:invertIfNegative val="0"/>
          <c:cat>
            <c:strRef>
              <c:f>'Ark1'!$A$2:$A$14</c:f>
              <c:strCache>
                <c:ptCount val="13"/>
                <c:pt idx="0">
                  <c:v>Avfall Norge</c:v>
                </c:pt>
                <c:pt idx="1">
                  <c:v>Fagforbundet</c:v>
                </c:pt>
                <c:pt idx="2">
                  <c:v>Grønt punkt</c:v>
                </c:pt>
                <c:pt idx="3">
                  <c:v>Infinitum</c:v>
                </c:pt>
                <c:pt idx="4">
                  <c:v>KS Bedrift</c:v>
                </c:pt>
                <c:pt idx="5">
                  <c:v>LO</c:v>
                </c:pt>
                <c:pt idx="6">
                  <c:v>MEF</c:v>
                </c:pt>
                <c:pt idx="7">
                  <c:v>Naturvernforbundet</c:v>
                </c:pt>
                <c:pt idx="8">
                  <c:v>Norsk Gjenvinning</c:v>
                </c:pt>
                <c:pt idx="9">
                  <c:v>Norsk Industri</c:v>
                </c:pt>
                <c:pt idx="10">
                  <c:v>Virke</c:v>
                </c:pt>
                <c:pt idx="11">
                  <c:v>WWF</c:v>
                </c:pt>
                <c:pt idx="12">
                  <c:v>Zero</c:v>
                </c:pt>
              </c:strCache>
            </c:strRef>
          </c:cat>
          <c:val>
            <c:numRef>
              <c:f>'Ark1'!$C$2:$C$14</c:f>
              <c:numCache>
                <c:formatCode>General</c:formatCode>
                <c:ptCount val="13"/>
                <c:pt idx="0">
                  <c:v>21</c:v>
                </c:pt>
                <c:pt idx="1">
                  <c:v>2</c:v>
                </c:pt>
                <c:pt idx="2">
                  <c:v>35</c:v>
                </c:pt>
                <c:pt idx="3">
                  <c:v>22</c:v>
                </c:pt>
                <c:pt idx="4">
                  <c:v>17</c:v>
                </c:pt>
                <c:pt idx="5">
                  <c:v>6</c:v>
                </c:pt>
                <c:pt idx="6">
                  <c:v>0</c:v>
                </c:pt>
                <c:pt idx="7">
                  <c:v>20</c:v>
                </c:pt>
                <c:pt idx="8">
                  <c:v>3</c:v>
                </c:pt>
                <c:pt idx="9">
                  <c:v>4</c:v>
                </c:pt>
                <c:pt idx="10">
                  <c:v>14</c:v>
                </c:pt>
                <c:pt idx="11">
                  <c:v>45</c:v>
                </c:pt>
                <c:pt idx="12">
                  <c:v>16</c:v>
                </c:pt>
              </c:numCache>
            </c:numRef>
          </c:val>
          <c:extLst>
            <c:ext xmlns:c16="http://schemas.microsoft.com/office/drawing/2014/chart" uri="{C3380CC4-5D6E-409C-BE32-E72D297353CC}">
              <c16:uniqueId val="{00000001-E169-4243-A9E2-C35F0D19B250}"/>
            </c:ext>
          </c:extLst>
        </c:ser>
        <c:dLbls>
          <c:showLegendKey val="0"/>
          <c:showVal val="0"/>
          <c:showCatName val="0"/>
          <c:showSerName val="0"/>
          <c:showPercent val="0"/>
          <c:showBubbleSize val="0"/>
        </c:dLbls>
        <c:gapWidth val="219"/>
        <c:overlap val="-27"/>
        <c:axId val="1266266991"/>
        <c:axId val="1265933951"/>
      </c:barChart>
      <c:catAx>
        <c:axId val="1266266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65933951"/>
        <c:crosses val="autoZero"/>
        <c:auto val="1"/>
        <c:lblAlgn val="ctr"/>
        <c:lblOffset val="100"/>
        <c:noMultiLvlLbl val="0"/>
      </c:catAx>
      <c:valAx>
        <c:axId val="1265933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662669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Virkemidler</c:v>
                </c:pt>
              </c:strCache>
            </c:strRef>
          </c:tx>
          <c:spPr>
            <a:solidFill>
              <a:schemeClr val="accent1"/>
            </a:solidFill>
            <a:ln>
              <a:noFill/>
            </a:ln>
            <a:effectLst/>
          </c:spPr>
          <c:invertIfNegative val="0"/>
          <c:cat>
            <c:strRef>
              <c:f>'Ark1'!$A$2:$A$14</c:f>
              <c:strCache>
                <c:ptCount val="13"/>
                <c:pt idx="0">
                  <c:v>Avfall Norge</c:v>
                </c:pt>
                <c:pt idx="1">
                  <c:v>Fagforbundet</c:v>
                </c:pt>
                <c:pt idx="2">
                  <c:v>Grønt punkt</c:v>
                </c:pt>
                <c:pt idx="3">
                  <c:v>Infinitum</c:v>
                </c:pt>
                <c:pt idx="4">
                  <c:v>KS Bedrift</c:v>
                </c:pt>
                <c:pt idx="5">
                  <c:v>LO</c:v>
                </c:pt>
                <c:pt idx="6">
                  <c:v>MEF</c:v>
                </c:pt>
                <c:pt idx="7">
                  <c:v>Naturvernforbundet</c:v>
                </c:pt>
                <c:pt idx="8">
                  <c:v>Norsk Gjenvinning</c:v>
                </c:pt>
                <c:pt idx="9">
                  <c:v>Norsk Industri</c:v>
                </c:pt>
                <c:pt idx="10">
                  <c:v>Virke</c:v>
                </c:pt>
                <c:pt idx="11">
                  <c:v>WWF</c:v>
                </c:pt>
                <c:pt idx="12">
                  <c:v>Zero</c:v>
                </c:pt>
              </c:strCache>
            </c:strRef>
          </c:cat>
          <c:val>
            <c:numRef>
              <c:f>'Ark1'!$B$2:$B$14</c:f>
              <c:numCache>
                <c:formatCode>General</c:formatCode>
                <c:ptCount val="13"/>
                <c:pt idx="0">
                  <c:v>21</c:v>
                </c:pt>
                <c:pt idx="1">
                  <c:v>2</c:v>
                </c:pt>
                <c:pt idx="2">
                  <c:v>35</c:v>
                </c:pt>
                <c:pt idx="3">
                  <c:v>22</c:v>
                </c:pt>
                <c:pt idx="4">
                  <c:v>17</c:v>
                </c:pt>
                <c:pt idx="5">
                  <c:v>6</c:v>
                </c:pt>
                <c:pt idx="6">
                  <c:v>0</c:v>
                </c:pt>
                <c:pt idx="7">
                  <c:v>20</c:v>
                </c:pt>
                <c:pt idx="8">
                  <c:v>3</c:v>
                </c:pt>
                <c:pt idx="9">
                  <c:v>4</c:v>
                </c:pt>
                <c:pt idx="10">
                  <c:v>14</c:v>
                </c:pt>
                <c:pt idx="11">
                  <c:v>45</c:v>
                </c:pt>
                <c:pt idx="12">
                  <c:v>16</c:v>
                </c:pt>
              </c:numCache>
            </c:numRef>
          </c:val>
          <c:extLst>
            <c:ext xmlns:c16="http://schemas.microsoft.com/office/drawing/2014/chart" uri="{C3380CC4-5D6E-409C-BE32-E72D297353CC}">
              <c16:uniqueId val="{00000000-C53C-754B-908F-885128C91309}"/>
            </c:ext>
          </c:extLst>
        </c:ser>
        <c:dLbls>
          <c:showLegendKey val="0"/>
          <c:showVal val="0"/>
          <c:showCatName val="0"/>
          <c:showSerName val="0"/>
          <c:showPercent val="0"/>
          <c:showBubbleSize val="0"/>
        </c:dLbls>
        <c:gapWidth val="219"/>
        <c:overlap val="-27"/>
        <c:axId val="1158830367"/>
        <c:axId val="1159330975"/>
      </c:barChart>
      <c:catAx>
        <c:axId val="115883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59330975"/>
        <c:crosses val="autoZero"/>
        <c:auto val="1"/>
        <c:lblAlgn val="ctr"/>
        <c:lblOffset val="100"/>
        <c:noMultiLvlLbl val="0"/>
      </c:catAx>
      <c:valAx>
        <c:axId val="115933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58830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Hvordan opplever dere å få avsetning på innsamlet plast som ikke er emballasje, dvs. «annen plast»?</c:v>
                </c:pt>
              </c:strCache>
            </c:strRef>
          </c:tx>
          <c:spPr>
            <a:solidFill>
              <a:srgbClr val="4682B4"/>
            </a:solidFill>
            <a:ln>
              <a:solidFill>
                <a:srgbClr val="4682B4"/>
              </a:solidFill>
            </a:ln>
          </c:spPr>
          <c:invertIfNegative val="0"/>
          <c:dPt>
            <c:idx val="0"/>
            <c:invertIfNegative val="0"/>
            <c:bubble3D val="0"/>
            <c:spPr>
              <a:solidFill>
                <a:srgbClr val="4682B4"/>
              </a:solidFill>
            </c:spPr>
            <c:extLst>
              <c:ext xmlns:c16="http://schemas.microsoft.com/office/drawing/2014/chart" uri="{C3380CC4-5D6E-409C-BE32-E72D297353CC}">
                <c16:uniqueId val="{00000001-9473-FF4A-96A8-63B56FF7DCD7}"/>
              </c:ext>
            </c:extLst>
          </c:dPt>
          <c:dPt>
            <c:idx val="1"/>
            <c:invertIfNegative val="0"/>
            <c:bubble3D val="0"/>
            <c:spPr>
              <a:solidFill>
                <a:srgbClr val="9ACD32"/>
              </a:solidFill>
            </c:spPr>
            <c:extLst>
              <c:ext xmlns:c16="http://schemas.microsoft.com/office/drawing/2014/chart" uri="{C3380CC4-5D6E-409C-BE32-E72D297353CC}">
                <c16:uniqueId val="{00000003-9473-FF4A-96A8-63B56FF7DCD7}"/>
              </c:ext>
            </c:extLst>
          </c:dPt>
          <c:dPt>
            <c:idx val="2"/>
            <c:invertIfNegative val="0"/>
            <c:bubble3D val="0"/>
            <c:spPr>
              <a:solidFill>
                <a:srgbClr val="708090"/>
              </a:solidFill>
            </c:spPr>
            <c:extLst>
              <c:ext xmlns:c16="http://schemas.microsoft.com/office/drawing/2014/chart" uri="{C3380CC4-5D6E-409C-BE32-E72D297353CC}">
                <c16:uniqueId val="{00000005-9473-FF4A-96A8-63B56FF7DCD7}"/>
              </c:ext>
            </c:extLst>
          </c:dPt>
          <c:dPt>
            <c:idx val="3"/>
            <c:invertIfNegative val="0"/>
            <c:bubble3D val="0"/>
            <c:spPr>
              <a:solidFill>
                <a:srgbClr val="CD853F"/>
              </a:solidFill>
            </c:spPr>
            <c:extLst>
              <c:ext xmlns:c16="http://schemas.microsoft.com/office/drawing/2014/chart" uri="{C3380CC4-5D6E-409C-BE32-E72D297353CC}">
                <c16:uniqueId val="{00000007-9473-FF4A-96A8-63B56FF7DCD7}"/>
              </c:ext>
            </c:extLst>
          </c:dPt>
          <c:dPt>
            <c:idx val="4"/>
            <c:invertIfNegative val="0"/>
            <c:bubble3D val="0"/>
            <c:spPr>
              <a:solidFill>
                <a:srgbClr val="B22222"/>
              </a:solidFill>
            </c:spPr>
            <c:extLst>
              <c:ext xmlns:c16="http://schemas.microsoft.com/office/drawing/2014/chart" uri="{C3380CC4-5D6E-409C-BE32-E72D297353CC}">
                <c16:uniqueId val="{00000009-9473-FF4A-96A8-63B56FF7DCD7}"/>
              </c:ext>
            </c:extLst>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Etterspørselen er god og vi får avsetning på det meste </c:v>
                </c:pt>
                <c:pt idx="1">
                  <c:v>Etterspørselen er lav, men vi får avsetning på noe</c:v>
                </c:pt>
                <c:pt idx="2">
                  <c:v>Etterspørselen er minimal og plasten hoper seg opp</c:v>
                </c:pt>
                <c:pt idx="3">
                  <c:v>Vi har ikke på dette tidspunkt samlet inn og sortert ut «annen plast»</c:v>
                </c:pt>
                <c:pt idx="4">
                  <c:v>Vet ikke</c:v>
                </c:pt>
              </c:strCache>
            </c:strRef>
          </c:cat>
          <c:val>
            <c:numRef>
              <c:f>Sheet1!$B$2:$B$6</c:f>
              <c:numCache>
                <c:formatCode>0.0%</c:formatCode>
                <c:ptCount val="5"/>
                <c:pt idx="0">
                  <c:v>0</c:v>
                </c:pt>
                <c:pt idx="1">
                  <c:v>0.45833333333333331</c:v>
                </c:pt>
                <c:pt idx="2">
                  <c:v>0.16666666666666666</c:v>
                </c:pt>
                <c:pt idx="3">
                  <c:v>0.375</c:v>
                </c:pt>
                <c:pt idx="4">
                  <c:v>0</c:v>
                </c:pt>
              </c:numCache>
            </c:numRef>
          </c:val>
          <c:extLst>
            <c:ext xmlns:c16="http://schemas.microsoft.com/office/drawing/2014/chart" uri="{C3380CC4-5D6E-409C-BE32-E72D297353CC}">
              <c16:uniqueId val="{0000000A-9473-FF4A-96A8-63B56FF7DCD7}"/>
            </c:ext>
          </c:extLst>
        </c:ser>
        <c:dLbls>
          <c:showLegendKey val="0"/>
          <c:showVal val="0"/>
          <c:showCatName val="0"/>
          <c:showSerName val="0"/>
          <c:showPercent val="0"/>
          <c:showBubbleSize val="0"/>
        </c:dLbls>
        <c:gapWidth val="40"/>
        <c:axId val="67451136"/>
        <c:axId val="66437120"/>
      </c:barChart>
      <c:catAx>
        <c:axId val="67451136"/>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valAx>
        <c:axId val="66437120"/>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Prosent</a:t>
                </a:r>
              </a:p>
            </c:rich>
          </c:tx>
          <c:layout/>
          <c:overlay val="0"/>
        </c:title>
        <c:numFmt formatCode="0%" sourceLinked="0"/>
        <c:majorTickMark val="cross"/>
        <c:minorTickMark val="cross"/>
        <c:tickLblPos val="nextTo"/>
        <c:spPr>
          <a:ln>
            <a:noFill/>
          </a:ln>
        </c:spPr>
        <c:txPr>
          <a:bodyPr/>
          <a:lstStyle/>
          <a:p>
            <a:pPr>
              <a:defRPr sz="1000" b="0"/>
            </a:pPr>
            <a:endParaRPr lang="nb-NO"/>
          </a:p>
        </c:txPr>
        <c:crossAx val="67451136"/>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Hva gjør dere med plasten som dere ikke får avsetning på?</c:v>
                </c:pt>
              </c:strCache>
            </c:strRef>
          </c:tx>
          <c:spPr>
            <a:solidFill>
              <a:srgbClr val="4682B4"/>
            </a:solidFill>
            <a:ln>
              <a:solidFill>
                <a:srgbClr val="4682B4"/>
              </a:solidFill>
            </a:ln>
          </c:spPr>
          <c:invertIfNegative val="0"/>
          <c:dPt>
            <c:idx val="0"/>
            <c:invertIfNegative val="0"/>
            <c:bubble3D val="0"/>
            <c:spPr>
              <a:solidFill>
                <a:srgbClr val="4682B4"/>
              </a:solidFill>
            </c:spPr>
            <c:extLst>
              <c:ext xmlns:c16="http://schemas.microsoft.com/office/drawing/2014/chart" uri="{C3380CC4-5D6E-409C-BE32-E72D297353CC}">
                <c16:uniqueId val="{00000001-19F1-E54D-88B7-8896A71BB9AF}"/>
              </c:ext>
            </c:extLst>
          </c:dPt>
          <c:dPt>
            <c:idx val="1"/>
            <c:invertIfNegative val="0"/>
            <c:bubble3D val="0"/>
            <c:spPr>
              <a:solidFill>
                <a:srgbClr val="9ACD32"/>
              </a:solidFill>
            </c:spPr>
            <c:extLst>
              <c:ext xmlns:c16="http://schemas.microsoft.com/office/drawing/2014/chart" uri="{C3380CC4-5D6E-409C-BE32-E72D297353CC}">
                <c16:uniqueId val="{00000003-19F1-E54D-88B7-8896A71BB9AF}"/>
              </c:ext>
            </c:extLst>
          </c:dPt>
          <c:dPt>
            <c:idx val="2"/>
            <c:invertIfNegative val="0"/>
            <c:bubble3D val="0"/>
            <c:spPr>
              <a:solidFill>
                <a:srgbClr val="708090"/>
              </a:solidFill>
            </c:spPr>
            <c:extLst>
              <c:ext xmlns:c16="http://schemas.microsoft.com/office/drawing/2014/chart" uri="{C3380CC4-5D6E-409C-BE32-E72D297353CC}">
                <c16:uniqueId val="{00000005-19F1-E54D-88B7-8896A71BB9AF}"/>
              </c:ext>
            </c:extLst>
          </c:dPt>
          <c:dPt>
            <c:idx val="3"/>
            <c:invertIfNegative val="0"/>
            <c:bubble3D val="0"/>
            <c:spPr>
              <a:solidFill>
                <a:srgbClr val="CD853F"/>
              </a:solidFill>
            </c:spPr>
            <c:extLst>
              <c:ext xmlns:c16="http://schemas.microsoft.com/office/drawing/2014/chart" uri="{C3380CC4-5D6E-409C-BE32-E72D297353CC}">
                <c16:uniqueId val="{00000007-19F1-E54D-88B7-8896A71BB9AF}"/>
              </c:ext>
            </c:extLst>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Vi har noe oppbevaringskapasitet på kort sikt, men så må det skje en endring i markedet</c:v>
                </c:pt>
                <c:pt idx="1">
                  <c:v>Vår lagerplass er sprengt og vi sender nå plasten til energiutnyttelse</c:v>
                </c:pt>
                <c:pt idx="2">
                  <c:v>Vår lagerplass er sprengt og vi ser oss nødt til å kverne opp plasten og legge den på deponi (eventuelt i egen celle)</c:v>
                </c:pt>
                <c:pt idx="3">
                  <c:v>Ikke relevant (vet ikke)</c:v>
                </c:pt>
              </c:strCache>
            </c:strRef>
          </c:cat>
          <c:val>
            <c:numRef>
              <c:f>Sheet1!$B$2:$B$5</c:f>
              <c:numCache>
                <c:formatCode>0.0%</c:formatCode>
                <c:ptCount val="4"/>
                <c:pt idx="0">
                  <c:v>0.20833333333333334</c:v>
                </c:pt>
                <c:pt idx="1">
                  <c:v>0.25</c:v>
                </c:pt>
                <c:pt idx="2">
                  <c:v>8.3333333333333329E-2</c:v>
                </c:pt>
                <c:pt idx="3">
                  <c:v>0.45833333333333331</c:v>
                </c:pt>
              </c:numCache>
            </c:numRef>
          </c:val>
          <c:extLst>
            <c:ext xmlns:c16="http://schemas.microsoft.com/office/drawing/2014/chart" uri="{C3380CC4-5D6E-409C-BE32-E72D297353CC}">
              <c16:uniqueId val="{00000008-19F1-E54D-88B7-8896A71BB9AF}"/>
            </c:ext>
          </c:extLst>
        </c:ser>
        <c:dLbls>
          <c:showLegendKey val="0"/>
          <c:showVal val="0"/>
          <c:showCatName val="0"/>
          <c:showSerName val="0"/>
          <c:showPercent val="0"/>
          <c:showBubbleSize val="0"/>
        </c:dLbls>
        <c:gapWidth val="40"/>
        <c:axId val="67451136"/>
        <c:axId val="66437120"/>
      </c:barChart>
      <c:catAx>
        <c:axId val="67451136"/>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valAx>
        <c:axId val="66437120"/>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Prosent</a:t>
                </a:r>
              </a:p>
            </c:rich>
          </c:tx>
          <c:layout/>
          <c:overlay val="0"/>
        </c:title>
        <c:numFmt formatCode="0%" sourceLinked="0"/>
        <c:majorTickMark val="cross"/>
        <c:minorTickMark val="cross"/>
        <c:tickLblPos val="nextTo"/>
        <c:spPr>
          <a:ln>
            <a:noFill/>
          </a:ln>
        </c:spPr>
        <c:txPr>
          <a:bodyPr/>
          <a:lstStyle/>
          <a:p>
            <a:pPr>
              <a:defRPr sz="1000" b="0"/>
            </a:pPr>
            <a:endParaRPr lang="nb-NO"/>
          </a:p>
        </c:txPr>
        <c:crossAx val="67451136"/>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extLst>
              <c:ext xmlns:c16="http://schemas.microsoft.com/office/drawing/2014/chart" uri="{C3380CC4-5D6E-409C-BE32-E72D297353CC}">
                <c16:uniqueId val="{00000001-9585-764A-97D8-C96402ABE542}"/>
              </c:ext>
            </c:extLst>
          </c:dPt>
          <c:dPt>
            <c:idx val="1"/>
            <c:invertIfNegative val="0"/>
            <c:bubble3D val="0"/>
            <c:spPr>
              <a:solidFill>
                <a:srgbClr val="9ACD32"/>
              </a:solidFill>
            </c:spPr>
            <c:extLst>
              <c:ext xmlns:c16="http://schemas.microsoft.com/office/drawing/2014/chart" uri="{C3380CC4-5D6E-409C-BE32-E72D297353CC}">
                <c16:uniqueId val="{00000003-9585-764A-97D8-C96402ABE542}"/>
              </c:ext>
            </c:extLst>
          </c:dPt>
          <c:dPt>
            <c:idx val="2"/>
            <c:invertIfNegative val="0"/>
            <c:bubble3D val="0"/>
            <c:spPr>
              <a:solidFill>
                <a:srgbClr val="708090"/>
              </a:solidFill>
            </c:spPr>
            <c:extLst>
              <c:ext xmlns:c16="http://schemas.microsoft.com/office/drawing/2014/chart" uri="{C3380CC4-5D6E-409C-BE32-E72D297353CC}">
                <c16:uniqueId val="{00000005-9585-764A-97D8-C96402ABE542}"/>
              </c:ext>
            </c:extLst>
          </c:dPt>
          <c:dPt>
            <c:idx val="3"/>
            <c:invertIfNegative val="0"/>
            <c:bubble3D val="0"/>
            <c:spPr>
              <a:solidFill>
                <a:srgbClr val="CD853F"/>
              </a:solidFill>
            </c:spPr>
            <c:extLst>
              <c:ext xmlns:c16="http://schemas.microsoft.com/office/drawing/2014/chart" uri="{C3380CC4-5D6E-409C-BE32-E72D297353CC}">
                <c16:uniqueId val="{00000007-9585-764A-97D8-C96402ABE542}"/>
              </c:ext>
            </c:extLst>
          </c:dPt>
          <c:dPt>
            <c:idx val="4"/>
            <c:invertIfNegative val="0"/>
            <c:bubble3D val="0"/>
            <c:spPr>
              <a:solidFill>
                <a:srgbClr val="B22222"/>
              </a:solidFill>
            </c:spPr>
            <c:extLst>
              <c:ext xmlns:c16="http://schemas.microsoft.com/office/drawing/2014/chart" uri="{C3380CC4-5D6E-409C-BE32-E72D297353CC}">
                <c16:uniqueId val="{00000009-9585-764A-97D8-C96402ABE542}"/>
              </c:ext>
            </c:extLst>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Innføre produsentansvar for plasten som ingen «eier»</c:v>
                </c:pt>
                <c:pt idx="1">
                  <c:v>Krav om innblanding av resirkulert plast</c:v>
                </c:pt>
                <c:pt idx="2">
                  <c:v>Avgift på produkter som kun benytter jomfruelig plast/ikke når kravet om innblanding</c:v>
                </c:pt>
                <c:pt idx="3">
                  <c:v>Innføre felles kvalitetskriterier på resirkulert plast/standarder</c:v>
                </c:pt>
                <c:pt idx="4">
                  <c:v>Offentlige anskaffelser kan stimulere etterspørsel etter resirkulerte råvarer</c:v>
                </c:pt>
              </c:strCache>
            </c:strRef>
          </c:cat>
          <c:val>
            <c:numRef>
              <c:f>Sheet1!$B$2:$B$6</c:f>
              <c:numCache>
                <c:formatCode>0.00</c:formatCode>
                <c:ptCount val="5"/>
                <c:pt idx="0">
                  <c:v>3.5651999999999999</c:v>
                </c:pt>
                <c:pt idx="1">
                  <c:v>3</c:v>
                </c:pt>
                <c:pt idx="2">
                  <c:v>3.2608999999999999</c:v>
                </c:pt>
                <c:pt idx="3">
                  <c:v>3.1739000000000002</c:v>
                </c:pt>
                <c:pt idx="4">
                  <c:v>2.9523999999999999</c:v>
                </c:pt>
              </c:numCache>
            </c:numRef>
          </c:val>
          <c:extLst>
            <c:ext xmlns:c16="http://schemas.microsoft.com/office/drawing/2014/chart" uri="{C3380CC4-5D6E-409C-BE32-E72D297353CC}">
              <c16:uniqueId val="{0000000A-9585-764A-97D8-C96402ABE542}"/>
            </c:ext>
          </c:extLst>
        </c:ser>
        <c:dLbls>
          <c:showLegendKey val="0"/>
          <c:showVal val="0"/>
          <c:showCatName val="0"/>
          <c:showSerName val="0"/>
          <c:showPercent val="0"/>
          <c:showBubbleSize val="0"/>
        </c:dLbls>
        <c:gapWidth val="40"/>
        <c:axId val="67451136"/>
        <c:axId val="66437120"/>
      </c:barChart>
      <c:valAx>
        <c:axId val="66437120"/>
        <c:scaling>
          <c:orientation val="minMax"/>
          <c:max val="4"/>
          <c:min val="1"/>
        </c:scaling>
        <c:delete val="0"/>
        <c:axPos val="b"/>
        <c:majorGridlines>
          <c:spPr>
            <a:ln w="12700" cmpd="sng">
              <a:solidFill>
                <a:srgbClr val="D3D3D3"/>
              </a:solidFill>
              <a:prstDash val="solid"/>
            </a:ln>
          </c:spPr>
        </c:majorGridlines>
        <c:title>
          <c:tx>
            <c:rich>
              <a:bodyPr/>
              <a:lstStyle/>
              <a:p>
                <a:pPr>
                  <a:defRPr sz="1000" b="0"/>
                </a:pPr>
                <a:r>
                  <a:rPr lang="nb-NO"/>
                  <a:t>Gjennomsnitt</a:t>
                </a:r>
              </a:p>
            </c:rich>
          </c:tx>
          <c:layout/>
          <c:overlay val="0"/>
        </c:title>
        <c:numFmt formatCode="General" sourceLinked="0"/>
        <c:majorTickMark val="cross"/>
        <c:minorTickMark val="cross"/>
        <c:tickLblPos val="nextTo"/>
        <c:spPr>
          <a:ln>
            <a:noFill/>
          </a:ln>
        </c:spPr>
        <c:txPr>
          <a:bodyPr/>
          <a:lstStyle/>
          <a:p>
            <a:pPr>
              <a:defRPr sz="1000" b="0"/>
            </a:pPr>
            <a:endParaRPr lang="nb-NO"/>
          </a:p>
        </c:txPr>
        <c:crossAx val="67451136"/>
        <c:crosses val="max"/>
        <c:crossBetween val="between"/>
        <c:majorUnit val="1"/>
      </c:valAx>
      <c:catAx>
        <c:axId val="674511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Har din(e) eierkommune(r) pålagt ditt selskap å særlig prioritere håndtering av plast, eller er i ferd med å gi dere slike føringer?</c:v>
                </c:pt>
              </c:strCache>
            </c:strRef>
          </c:tx>
          <c:spPr>
            <a:solidFill>
              <a:srgbClr val="4682B4"/>
            </a:solidFill>
            <a:ln>
              <a:solidFill>
                <a:srgbClr val="4682B4"/>
              </a:solidFill>
            </a:ln>
          </c:spPr>
          <c:invertIfNegative val="0"/>
          <c:dPt>
            <c:idx val="0"/>
            <c:invertIfNegative val="0"/>
            <c:bubble3D val="0"/>
            <c:spPr>
              <a:solidFill>
                <a:srgbClr val="4682B4"/>
              </a:solidFill>
            </c:spPr>
            <c:extLst>
              <c:ext xmlns:c16="http://schemas.microsoft.com/office/drawing/2014/chart" uri="{C3380CC4-5D6E-409C-BE32-E72D297353CC}">
                <c16:uniqueId val="{00000001-7B9B-7847-9EEF-AC6FEC9B590F}"/>
              </c:ext>
            </c:extLst>
          </c:dPt>
          <c:dPt>
            <c:idx val="1"/>
            <c:invertIfNegative val="0"/>
            <c:bubble3D val="0"/>
            <c:spPr>
              <a:solidFill>
                <a:srgbClr val="9ACD32"/>
              </a:solidFill>
            </c:spPr>
            <c:extLst>
              <c:ext xmlns:c16="http://schemas.microsoft.com/office/drawing/2014/chart" uri="{C3380CC4-5D6E-409C-BE32-E72D297353CC}">
                <c16:uniqueId val="{00000003-7B9B-7847-9EEF-AC6FEC9B590F}"/>
              </c:ext>
            </c:extLst>
          </c:dPt>
          <c:dPt>
            <c:idx val="2"/>
            <c:invertIfNegative val="0"/>
            <c:bubble3D val="0"/>
            <c:spPr>
              <a:solidFill>
                <a:srgbClr val="708090"/>
              </a:solidFill>
            </c:spPr>
            <c:extLst>
              <c:ext xmlns:c16="http://schemas.microsoft.com/office/drawing/2014/chart" uri="{C3380CC4-5D6E-409C-BE32-E72D297353CC}">
                <c16:uniqueId val="{00000005-7B9B-7847-9EEF-AC6FEC9B590F}"/>
              </c:ext>
            </c:extLst>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c:v>
                </c:pt>
                <c:pt idx="1">
                  <c:v>Nei</c:v>
                </c:pt>
                <c:pt idx="2">
                  <c:v>Vet ikke</c:v>
                </c:pt>
              </c:strCache>
            </c:strRef>
          </c:cat>
          <c:val>
            <c:numRef>
              <c:f>Sheet1!$B$2:$B$4</c:f>
              <c:numCache>
                <c:formatCode>0.0%</c:formatCode>
                <c:ptCount val="3"/>
                <c:pt idx="0">
                  <c:v>0.29166666666666669</c:v>
                </c:pt>
                <c:pt idx="1">
                  <c:v>0.66666666666666663</c:v>
                </c:pt>
                <c:pt idx="2">
                  <c:v>4.1666666666666664E-2</c:v>
                </c:pt>
              </c:numCache>
            </c:numRef>
          </c:val>
          <c:extLst>
            <c:ext xmlns:c16="http://schemas.microsoft.com/office/drawing/2014/chart" uri="{C3380CC4-5D6E-409C-BE32-E72D297353CC}">
              <c16:uniqueId val="{00000006-7B9B-7847-9EEF-AC6FEC9B590F}"/>
            </c:ext>
          </c:extLst>
        </c:ser>
        <c:dLbls>
          <c:showLegendKey val="0"/>
          <c:showVal val="0"/>
          <c:showCatName val="0"/>
          <c:showSerName val="0"/>
          <c:showPercent val="0"/>
          <c:showBubbleSize val="0"/>
        </c:dLbls>
        <c:gapWidth val="40"/>
        <c:axId val="67451136"/>
        <c:axId val="66437120"/>
      </c:barChart>
      <c:catAx>
        <c:axId val="67451136"/>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valAx>
        <c:axId val="66437120"/>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Prosent</a:t>
                </a:r>
              </a:p>
            </c:rich>
          </c:tx>
          <c:layout/>
          <c:overlay val="0"/>
        </c:title>
        <c:numFmt formatCode="0%" sourceLinked="0"/>
        <c:majorTickMark val="cross"/>
        <c:minorTickMark val="cross"/>
        <c:tickLblPos val="nextTo"/>
        <c:spPr>
          <a:ln>
            <a:noFill/>
          </a:ln>
        </c:spPr>
        <c:txPr>
          <a:bodyPr/>
          <a:lstStyle/>
          <a:p>
            <a:pPr>
              <a:defRPr sz="1000" b="0"/>
            </a:pPr>
            <a:endParaRPr lang="nb-NO"/>
          </a:p>
        </c:txPr>
        <c:crossAx val="67451136"/>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45C2E-855A-46EC-A7C9-E921C3CA93DC}" type="datetimeFigureOut">
              <a:rPr lang="nb-NO" smtClean="0"/>
              <a:t>09.04.2019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66358-AC0C-4687-A625-6F7A1F2BC281}" type="slidenum">
              <a:rPr lang="nb-NO" smtClean="0"/>
              <a:t>‹#›</a:t>
            </a:fld>
            <a:endParaRPr lang="nb-NO"/>
          </a:p>
        </p:txBody>
      </p:sp>
    </p:spTree>
    <p:extLst>
      <p:ext uri="{BB962C8B-B14F-4D97-AF65-F5344CB8AC3E}">
        <p14:creationId xmlns:p14="http://schemas.microsoft.com/office/powerpoint/2010/main" val="130356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Avtalt disposisjon – punkt 7 ut (nåværende punkt 7 er tidligere punkt 8). </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KL</a:t>
            </a:r>
          </a:p>
          <a:p>
            <a:pPr lvl="0"/>
            <a:r>
              <a:rPr lang="nb-NO" sz="1200" kern="1200" dirty="0">
                <a:solidFill>
                  <a:schemeClr val="tx1"/>
                </a:solidFill>
                <a:effectLst/>
                <a:latin typeface="+mn-lt"/>
                <a:ea typeface="+mn-ea"/>
                <a:cs typeface="+mn-cs"/>
              </a:rPr>
              <a:t>1) Oppsummerer funnene fra kartlegging av politiske partier. </a:t>
            </a:r>
            <a:endParaRPr lang="nb-NO" sz="14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2) Oppsummerer funnene fra kartlegging av organisasjonene. </a:t>
            </a:r>
            <a:endParaRPr lang="nb-NO" sz="14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3) Hva forteller dette oss? Få er engasjerte. Få har kunnskap. Nedside, men også en </a:t>
            </a:r>
            <a:r>
              <a:rPr lang="nb-NO" sz="1200" kern="1200" dirty="0" err="1">
                <a:solidFill>
                  <a:schemeClr val="tx1"/>
                </a:solidFill>
                <a:effectLst/>
                <a:latin typeface="+mn-lt"/>
                <a:ea typeface="+mn-ea"/>
                <a:cs typeface="+mn-cs"/>
              </a:rPr>
              <a:t>oppside</a:t>
            </a:r>
            <a:r>
              <a:rPr lang="nb-NO" sz="1200" kern="1200" dirty="0">
                <a:solidFill>
                  <a:schemeClr val="tx1"/>
                </a:solidFill>
                <a:effectLst/>
                <a:latin typeface="+mn-lt"/>
                <a:ea typeface="+mn-ea"/>
                <a:cs typeface="+mn-cs"/>
              </a:rPr>
              <a:t>. </a:t>
            </a:r>
            <a:endParaRPr lang="nb-NO" sz="14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Betyr at veien frem til politiske vedtak er lenger enn det vi kunne ønske oss,</a:t>
            </a:r>
            <a:endParaRPr lang="nb-NO" sz="14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men gir oss samtidig rom til å sette agendaen selv og utforme løsningene på riktig måte.</a:t>
            </a:r>
          </a:p>
          <a:p>
            <a:pPr lvl="0"/>
            <a:r>
              <a:rPr lang="nb-NO" sz="1200" kern="1200" dirty="0">
                <a:solidFill>
                  <a:schemeClr val="tx1"/>
                </a:solidFill>
                <a:effectLst/>
                <a:latin typeface="+mn-lt"/>
                <a:ea typeface="+mn-ea"/>
                <a:cs typeface="+mn-cs"/>
              </a:rPr>
              <a:t>4) Men da må vi engasjere oss både i å synliggjøre problemet og definere løsningene. Dette endrer ikke seg selv. Politikerne kommer ikke til å løse dette – vi må ta grep.</a:t>
            </a:r>
          </a:p>
          <a:p>
            <a:pPr marL="377807" indent="-377807">
              <a:lnSpc>
                <a:spcPct val="100000"/>
              </a:lnSpc>
              <a:spcBef>
                <a:spcPts val="1322"/>
              </a:spcBef>
              <a:buFont typeface="+mj-lt"/>
              <a:buAutoNum type="arabicPeriod"/>
            </a:pPr>
            <a:r>
              <a:rPr lang="nb-NO" dirty="0"/>
              <a:t>Innføre produsentansvar for plasten som ikke er omfattet av produsentansvar i dag.</a:t>
            </a:r>
          </a:p>
          <a:p>
            <a:pPr marL="377807" indent="-377807">
              <a:lnSpc>
                <a:spcPct val="100000"/>
              </a:lnSpc>
              <a:spcBef>
                <a:spcPts val="1322"/>
              </a:spcBef>
              <a:buFont typeface="+mj-lt"/>
              <a:buAutoNum type="arabicPeriod"/>
            </a:pPr>
            <a:r>
              <a:rPr lang="nb-NO" dirty="0"/>
              <a:t>Innføre felles kvalitetskriterier på resirkulert plast/standarder.</a:t>
            </a:r>
          </a:p>
          <a:p>
            <a:pPr marL="377807" indent="-377807">
              <a:lnSpc>
                <a:spcPct val="100000"/>
              </a:lnSpc>
              <a:spcBef>
                <a:spcPts val="1322"/>
              </a:spcBef>
              <a:buFont typeface="+mj-lt"/>
              <a:buAutoNum type="arabicPeriod"/>
            </a:pPr>
            <a:r>
              <a:rPr lang="nb-NO" dirty="0"/>
              <a:t>Krav om innblanding av resirkulert plast.</a:t>
            </a:r>
          </a:p>
          <a:p>
            <a:pPr marL="377807" indent="-377807">
              <a:lnSpc>
                <a:spcPct val="100000"/>
              </a:lnSpc>
              <a:spcBef>
                <a:spcPts val="1322"/>
              </a:spcBef>
              <a:buFont typeface="+mj-lt"/>
              <a:buAutoNum type="arabicPeriod"/>
            </a:pPr>
            <a:r>
              <a:rPr lang="nb-NO" b="0" dirty="0"/>
              <a:t>Avgift på produkter som kun benytter jomfruelig plast/ikke når kravet om innblanding.</a:t>
            </a:r>
          </a:p>
          <a:p>
            <a:pPr marL="377807" indent="-377807">
              <a:lnSpc>
                <a:spcPct val="100000"/>
              </a:lnSpc>
              <a:spcBef>
                <a:spcPts val="1322"/>
              </a:spcBef>
              <a:buFont typeface="+mj-lt"/>
              <a:buAutoNum type="arabicPeriod"/>
            </a:pPr>
            <a:r>
              <a:rPr lang="nb-NO" sz="1200" b="0" i="0" u="none" strike="noStrike" kern="1200" dirty="0">
                <a:solidFill>
                  <a:schemeClr val="tx1"/>
                </a:solidFill>
                <a:effectLst/>
                <a:latin typeface="+mn-lt"/>
                <a:ea typeface="+mn-ea"/>
                <a:cs typeface="+mn-cs"/>
              </a:rPr>
              <a:t>Offentlige anskaffelser kan stimulere etterspørsel etter resirkulerte råvarer</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5) Dere har en unik mulighet til å bygge engasjement lokalt – kombinert med å hjelpe med å utforme løsningene nasjonalt.  </a:t>
            </a:r>
            <a:endParaRPr lang="nb-NO" sz="14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6) Slik flytter dere en politisk sak. Den politiske formelen. </a:t>
            </a:r>
            <a:endParaRPr lang="nb-NO" sz="14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7) Også må vi finne gode og klare svar når politikerne spør hva de skal gjøre. </a:t>
            </a:r>
            <a:endParaRPr lang="nb-NO" sz="1400" kern="1200" dirty="0">
              <a:solidFill>
                <a:schemeClr val="tx1"/>
              </a:solidFill>
              <a:effectLst/>
              <a:latin typeface="+mn-lt"/>
              <a:ea typeface="+mn-ea"/>
              <a:cs typeface="+mn-cs"/>
            </a:endParaRPr>
          </a:p>
          <a:p>
            <a:endParaRPr lang="nb-NO" sz="14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8A066358-AC0C-4687-A625-6F7A1F2BC281}" type="slidenum">
              <a:rPr lang="nb-NO" smtClean="0"/>
              <a:t>1</a:t>
            </a:fld>
            <a:endParaRPr lang="nb-NO"/>
          </a:p>
        </p:txBody>
      </p:sp>
    </p:spTree>
    <p:extLst>
      <p:ext uri="{BB962C8B-B14F-4D97-AF65-F5344CB8AC3E}">
        <p14:creationId xmlns:p14="http://schemas.microsoft.com/office/powerpoint/2010/main" val="86719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10</a:t>
            </a:fld>
            <a:endParaRPr lang="nb-NO"/>
          </a:p>
        </p:txBody>
      </p:sp>
    </p:spTree>
    <p:extLst>
      <p:ext uri="{BB962C8B-B14F-4D97-AF65-F5344CB8AC3E}">
        <p14:creationId xmlns:p14="http://schemas.microsoft.com/office/powerpoint/2010/main" val="143444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Vi har gjennomført en interessentanalyse – basert på medieanalyse, dokumentanalyse og </a:t>
            </a:r>
          </a:p>
          <a:p>
            <a:r>
              <a:rPr lang="nb-NO" sz="1200" dirty="0"/>
              <a:t>ikke minst samtaler med sentrale stortingspolitikere fra både regjeringspartiene og opposisjonen.</a:t>
            </a:r>
          </a:p>
          <a:p>
            <a:endParaRPr lang="nb-NO" sz="1200" dirty="0"/>
          </a:p>
          <a:p>
            <a:r>
              <a:rPr lang="nb-NO" sz="1200" dirty="0"/>
              <a:t>Hva forteller så politikerne:</a:t>
            </a:r>
          </a:p>
          <a:p>
            <a:r>
              <a:rPr lang="nb-NO" sz="1200" dirty="0"/>
              <a:t>Plastforurensing står høyt på dagsorden – det er mye fokus på plast og plast i havet.</a:t>
            </a:r>
          </a:p>
          <a:p>
            <a:r>
              <a:rPr lang="nb-NO" sz="1200" dirty="0"/>
              <a:t>Dagens system med sorterings- og forbrenningsanlegg fungerer bra.</a:t>
            </a:r>
          </a:p>
          <a:p>
            <a:r>
              <a:rPr lang="nb-NO" sz="1200" dirty="0"/>
              <a:t>Og de peker også på at det alltid er en risiko ved å endre et system som fungerer.</a:t>
            </a:r>
          </a:p>
          <a:p>
            <a:r>
              <a:rPr lang="nb-NO" sz="1200" dirty="0" err="1"/>
              <a:t>Don´t</a:t>
            </a:r>
            <a:r>
              <a:rPr lang="nb-NO" sz="1200" dirty="0"/>
              <a:t> </a:t>
            </a:r>
            <a:r>
              <a:rPr lang="nb-NO" sz="1200" dirty="0" err="1"/>
              <a:t>fix</a:t>
            </a:r>
            <a:r>
              <a:rPr lang="nb-NO" sz="1200" dirty="0"/>
              <a:t> it </a:t>
            </a:r>
            <a:r>
              <a:rPr lang="nb-NO" sz="1200" dirty="0" err="1"/>
              <a:t>if</a:t>
            </a:r>
            <a:r>
              <a:rPr lang="nb-NO" sz="1200" dirty="0"/>
              <a:t> it </a:t>
            </a:r>
            <a:r>
              <a:rPr lang="nb-NO" sz="1200" dirty="0" err="1"/>
              <a:t>ain´t</a:t>
            </a:r>
            <a:r>
              <a:rPr lang="nb-NO" sz="1200" dirty="0"/>
              <a:t> broken.</a:t>
            </a:r>
          </a:p>
          <a:p>
            <a:endParaRPr lang="nb-NO" sz="1200" dirty="0"/>
          </a:p>
          <a:p>
            <a:r>
              <a:rPr lang="nb-NO" sz="1200" dirty="0"/>
              <a:t>Dermed er det heller ikke så rart at politikerne er lite konkrete når det kommer til politiske virkemidler for å </a:t>
            </a:r>
          </a:p>
          <a:p>
            <a:r>
              <a:rPr lang="nb-NO" sz="1200" dirty="0"/>
              <a:t>utvikle </a:t>
            </a:r>
            <a:r>
              <a:rPr lang="nb-NO" sz="1200" dirty="0" err="1"/>
              <a:t>markedete</a:t>
            </a:r>
            <a:r>
              <a:rPr lang="nb-NO" sz="1200" dirty="0"/>
              <a:t> for utsortert plast.</a:t>
            </a:r>
          </a:p>
          <a:p>
            <a:endParaRPr lang="nb-NO" dirty="0"/>
          </a:p>
          <a:p>
            <a:r>
              <a:rPr lang="nb-NO" dirty="0"/>
              <a:t>Når du sier plast til en politiker, </a:t>
            </a:r>
          </a:p>
          <a:p>
            <a:r>
              <a:rPr lang="nb-NO" dirty="0"/>
              <a:t>forteller politikerne den samme historien som nok har festet seg hos mange utenfor avfallsbransjen, </a:t>
            </a:r>
          </a:p>
          <a:p>
            <a:r>
              <a:rPr lang="nb-NO" dirty="0"/>
              <a:t>og som også miljøorganisasjonene forteller:</a:t>
            </a:r>
          </a:p>
          <a:p>
            <a:endParaRPr lang="nb-NO" dirty="0"/>
          </a:p>
          <a:p>
            <a:r>
              <a:rPr lang="nb-NO" dirty="0"/>
              <a:t>Plast i havet er en stor utfordring.</a:t>
            </a:r>
          </a:p>
          <a:p>
            <a:r>
              <a:rPr lang="nb-NO" dirty="0"/>
              <a:t>Plast i havet kommer i stor grad fra 4-5 asiatiske land.</a:t>
            </a:r>
          </a:p>
          <a:p>
            <a:r>
              <a:rPr lang="nb-NO" dirty="0"/>
              <a:t>I Norge er vi nærmest verdensmestre i å samle inn plast i et lukket system.</a:t>
            </a:r>
          </a:p>
          <a:p>
            <a:r>
              <a:rPr lang="nb-NO" dirty="0"/>
              <a:t>Vi bør selvfølgelig kutte ned på unødvendig engangsplast og plastposer,</a:t>
            </a:r>
          </a:p>
          <a:p>
            <a:r>
              <a:rPr lang="nb-NO" dirty="0"/>
              <a:t>Men det viktigste er at den samles inn – og at den sorteres.</a:t>
            </a:r>
          </a:p>
          <a:p>
            <a:endParaRPr lang="nb-NO" dirty="0"/>
          </a:p>
          <a:p>
            <a:r>
              <a:rPr lang="nb-NO" dirty="0"/>
              <a:t>Det er få som forteller historien om en sirkulær økonomi, der avfall er en ressurs på avveie.</a:t>
            </a:r>
          </a:p>
          <a:p>
            <a:r>
              <a:rPr lang="nb-NO" dirty="0"/>
              <a:t>Og om et umodent marked for utsortert plast.</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11</a:t>
            </a:fld>
            <a:endParaRPr lang="nb-NO"/>
          </a:p>
        </p:txBody>
      </p:sp>
    </p:spTree>
    <p:extLst>
      <p:ext uri="{BB962C8B-B14F-4D97-AF65-F5344CB8AC3E}">
        <p14:creationId xmlns:p14="http://schemas.microsoft.com/office/powerpoint/2010/main" val="176285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gjenspeiles også i partiprogrammene. </a:t>
            </a:r>
          </a:p>
          <a:p>
            <a:endParaRPr lang="nb-NO" dirty="0"/>
          </a:p>
          <a:p>
            <a:r>
              <a:rPr lang="nb-NO" dirty="0"/>
              <a:t>Alle partier vil begrense unødvendig bruk av plastemballasje og etter partiprogrammene ble vedtatt ser vi også bred støtte til å begrense bruk av engangsplast.</a:t>
            </a:r>
          </a:p>
          <a:p>
            <a:endParaRPr lang="nb-NO" dirty="0"/>
          </a:p>
          <a:p>
            <a:r>
              <a:rPr lang="nb-NO" dirty="0"/>
              <a:t>Avgifter vil nok sitte langt inne for dagens regjeringen – og er som vi etterpå skal se ikke nevnt i regjeringserklæringen.</a:t>
            </a:r>
          </a:p>
          <a:p>
            <a:r>
              <a:rPr lang="nb-NO" dirty="0"/>
              <a:t>Men sentrumspartiene – og der er jo to av partiene </a:t>
            </a:r>
            <a:r>
              <a:rPr lang="nb-NO" dirty="0" err="1"/>
              <a:t>idag</a:t>
            </a:r>
            <a:r>
              <a:rPr lang="nb-NO" dirty="0"/>
              <a:t> regjeringspartier – ønsker ulike typer avgifter.</a:t>
            </a:r>
          </a:p>
          <a:p>
            <a:endParaRPr lang="nb-NO" dirty="0"/>
          </a:p>
          <a:p>
            <a:r>
              <a:rPr lang="nb-NO" dirty="0"/>
              <a:t>Venstre vil ha plastavgift på alt som ikke er bioplast eller resirkulert.</a:t>
            </a:r>
          </a:p>
          <a:p>
            <a:r>
              <a:rPr lang="nb-NO" dirty="0"/>
              <a:t>Senterpartiet vil erstatte dagens grunnavgift med en materialavgift som graderes etter innholdet fornybar plast.</a:t>
            </a:r>
          </a:p>
          <a:p>
            <a:r>
              <a:rPr lang="nb-NO" dirty="0"/>
              <a:t>Også KrF ønsker en avgift.</a:t>
            </a:r>
          </a:p>
          <a:p>
            <a:endParaRPr lang="nb-NO" dirty="0"/>
          </a:p>
          <a:p>
            <a:r>
              <a:rPr lang="nb-NO" dirty="0"/>
              <a:t>Men hovedbildet er at de politiske virkemidlene de trekker frem skal forebygge avfall – og stoppe havforurensingen. Strender og havet skal ryddes.</a:t>
            </a:r>
          </a:p>
          <a:p>
            <a:endParaRPr lang="nb-NO" dirty="0"/>
          </a:p>
          <a:p>
            <a:r>
              <a:rPr lang="nb-NO" dirty="0"/>
              <a:t>Det oversikten også illustrerer er at de sakene som når partiprogrammene er saker som har fått mye oppmerksomhet i mediene:</a:t>
            </a:r>
          </a:p>
          <a:p>
            <a:r>
              <a:rPr lang="nb-NO" dirty="0"/>
              <a:t>Gummigranulat på kunstgressbaner.</a:t>
            </a:r>
          </a:p>
          <a:p>
            <a:r>
              <a:rPr lang="nb-NO" dirty="0"/>
              <a:t>Mikroplast i kosmetikk.</a:t>
            </a:r>
          </a:p>
          <a:p>
            <a:endParaRPr lang="nb-NO" dirty="0"/>
          </a:p>
          <a:p>
            <a:r>
              <a:rPr lang="nb-NO" dirty="0"/>
              <a:t>Og en av mine favoritter her – som i 2017 – hvalens år må ha vært en super valgsak, var Venstres løfte 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å innføre gratis plastretur for private og foreninger etter strandrydding.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De visste å plukke opp en sak som folk over hele landet var opptatt av.</a:t>
            </a:r>
          </a:p>
          <a:p>
            <a:endParaRPr lang="nb-NO" dirty="0"/>
          </a:p>
          <a:p>
            <a:r>
              <a:rPr lang="nb-NO" dirty="0"/>
              <a:t>Mikroplast og plastgranulat er saker som er trukket frem i lokalaviser over hele landet. Folk over hele landet – jeg har ikke sjekket dette- men jeg tipper at hver eneste kommune har i hele landet har folk som har engasjert seg for å stoppe forurensingen fra kunstgressbaner. </a:t>
            </a:r>
          </a:p>
          <a:p>
            <a:endParaRPr lang="nb-NO" dirty="0"/>
          </a:p>
          <a:p>
            <a:r>
              <a:rPr lang="nb-NO" dirty="0"/>
              <a:t>På landsmøtene tar folk med seg sakene de er engasjert i. </a:t>
            </a:r>
          </a:p>
          <a:p>
            <a:r>
              <a:rPr lang="nb-NO" dirty="0"/>
              <a:t>Og politikerne nasjonalt – ja, de løser politiske problemer de blir tvunget til å løse på grunn av press - men også politiske problemer de har mulighet til å løse.</a:t>
            </a:r>
          </a:p>
          <a:p>
            <a:endParaRPr lang="nb-NO" dirty="0"/>
          </a:p>
          <a:p>
            <a:r>
              <a:rPr lang="nb-NO" dirty="0"/>
              <a:t>Så spørsmålet dere kan tygge litt på mens jeg presenterer resten av prosjektet, er hva dere kan gjøre i deres kommuner for å sette sirkulær økonomi på dagsorden. </a:t>
            </a:r>
          </a:p>
          <a:p>
            <a:r>
              <a:rPr lang="nb-NO" dirty="0"/>
              <a:t>Hvordan kan vi løfte saken så høyt på dagsorden, at enhver ordførerkandidat foran høstens valg blir spurt av velgerne og av media: Hva vil du som ordfører gjøre for å sørge for økt gjenvinning av plast og andre materialer?</a:t>
            </a:r>
          </a:p>
          <a:p>
            <a:endParaRPr lang="nb-NO" dirty="0"/>
          </a:p>
          <a:p>
            <a:r>
              <a:rPr lang="nb-NO" dirty="0"/>
              <a:t>Jeg er sikker på at gjenbruk vil seile opp på dagsorden i kommunevalgkampen. Kan vi henge oss på der?</a:t>
            </a:r>
          </a:p>
          <a:p>
            <a:endParaRPr lang="nb-NO" dirty="0"/>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12</a:t>
            </a:fld>
            <a:endParaRPr lang="nb-NO"/>
          </a:p>
        </p:txBody>
      </p:sp>
    </p:spTree>
    <p:extLst>
      <p:ext uri="{BB962C8B-B14F-4D97-AF65-F5344CB8AC3E}">
        <p14:creationId xmlns:p14="http://schemas.microsoft.com/office/powerpoint/2010/main" val="405619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den nye regjeringsplattformen ser vi at det er oppslutning om krav til utsortering og materialgjenvinning av plast og matavfall fra husholdninger samt lignende avfall fra næringslivet.</a:t>
            </a:r>
          </a:p>
          <a:p>
            <a:endParaRPr lang="nb-NO" dirty="0"/>
          </a:p>
          <a:p>
            <a:r>
              <a:rPr lang="nb-NO" dirty="0"/>
              <a:t>Men det er - kanskje ikke overraskende - ikke rom for nye avgifter fra denne regjeringens side.</a:t>
            </a:r>
          </a:p>
          <a:p>
            <a:endParaRPr lang="nb-NO" dirty="0"/>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13</a:t>
            </a:fld>
            <a:endParaRPr lang="nb-NO"/>
          </a:p>
        </p:txBody>
      </p:sp>
    </p:spTree>
    <p:extLst>
      <p:ext uri="{BB962C8B-B14F-4D97-AF65-F5344CB8AC3E}">
        <p14:creationId xmlns:p14="http://schemas.microsoft.com/office/powerpoint/2010/main" val="110919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algn="l"/>
            <a:r>
              <a:rPr lang="nb-NO" sz="1200" dirty="0"/>
              <a:t>Plastforurensing er på agendaen. Det gir seg utslag i mer omtale i stortingsprogrammene og i merknader til saker som er behandlet i Stortinget.</a:t>
            </a:r>
          </a:p>
          <a:p>
            <a:pPr algn="l"/>
            <a:r>
              <a:rPr lang="nb-NO" sz="1200" dirty="0"/>
              <a:t>Men det er altså plast og plast i havet, og når politikerne snakker om virkemidler, er det gjerne om hvordan vi kan redusere avfallsmengden og sørge for at den ikke havner i </a:t>
            </a:r>
            <a:r>
              <a:rPr lang="nb-NO" sz="1200" dirty="0" err="1"/>
              <a:t>haet</a:t>
            </a:r>
            <a:r>
              <a:rPr lang="nb-NO" sz="1200" dirty="0"/>
              <a:t>. </a:t>
            </a:r>
          </a:p>
          <a:p>
            <a:pPr algn="l"/>
            <a:endParaRPr lang="nb-NO" sz="1200" dirty="0"/>
          </a:p>
          <a:p>
            <a:pPr algn="l"/>
            <a:r>
              <a:rPr lang="nb-NO" sz="1200" dirty="0"/>
              <a:t>Regjeringsplattformen er, på tross av mye oppmerksomhet, diffus på hvilke tiltak som kan iverksettes i Norge.</a:t>
            </a:r>
          </a:p>
          <a:p>
            <a:pPr algn="l"/>
            <a:r>
              <a:rPr lang="nb-NO" sz="1200" dirty="0" err="1"/>
              <a:t>Avgiftsregimet</a:t>
            </a:r>
            <a:r>
              <a:rPr lang="nb-NO" sz="1200" dirty="0"/>
              <a:t> for plast (jomfruelig/gjenvunnet/</a:t>
            </a:r>
            <a:r>
              <a:rPr lang="nb-NO" sz="1200" dirty="0" err="1"/>
              <a:t>bio</a:t>
            </a:r>
            <a:r>
              <a:rPr lang="nb-NO" sz="1200" dirty="0"/>
              <a:t>) er ikke et politisk tema. Det er lite kunnskap og direkte engasjement for dette i posisjonen. </a:t>
            </a:r>
          </a:p>
          <a:p>
            <a:endParaRPr lang="nb-NO" dirty="0"/>
          </a:p>
          <a:p>
            <a:endParaRPr lang="nb-NO" dirty="0"/>
          </a:p>
          <a:p>
            <a:r>
              <a:rPr lang="nb-NO" dirty="0"/>
              <a:t>Politikerne forteller at det er stort og komplisert å ta det neste steget .</a:t>
            </a:r>
          </a:p>
          <a:p>
            <a:r>
              <a:rPr lang="nb-NO" dirty="0"/>
              <a:t>Vi har et velfungerende system i dag, og det skal vi ikke tukle med.</a:t>
            </a:r>
          </a:p>
          <a:p>
            <a:r>
              <a:rPr lang="nb-NO" dirty="0"/>
              <a:t>Dessuten kommer det nå lovgivning fra EU som vi kanskje bør vente på. </a:t>
            </a:r>
          </a:p>
          <a:p>
            <a:endParaRPr lang="nb-NO" dirty="0"/>
          </a:p>
          <a:p>
            <a:r>
              <a:rPr lang="nb-NO" dirty="0"/>
              <a:t>Politikerne får mange saker på sitt bord. </a:t>
            </a:r>
          </a:p>
          <a:p>
            <a:r>
              <a:rPr lang="nb-NO" dirty="0"/>
              <a:t>Denne er ikke blitt prioritert høyt nok – ennå. </a:t>
            </a:r>
          </a:p>
        </p:txBody>
      </p:sp>
      <p:sp>
        <p:nvSpPr>
          <p:cNvPr id="4" name="Plassholder for lysbildenummer 3"/>
          <p:cNvSpPr>
            <a:spLocks noGrp="1"/>
          </p:cNvSpPr>
          <p:nvPr>
            <p:ph type="sldNum" sz="quarter" idx="5"/>
          </p:nvPr>
        </p:nvSpPr>
        <p:spPr/>
        <p:txBody>
          <a:bodyPr/>
          <a:lstStyle/>
          <a:p>
            <a:fld id="{8A066358-AC0C-4687-A625-6F7A1F2BC281}" type="slidenum">
              <a:rPr lang="nb-NO" smtClean="0"/>
              <a:t>14</a:t>
            </a:fld>
            <a:endParaRPr lang="nb-NO"/>
          </a:p>
        </p:txBody>
      </p:sp>
    </p:spTree>
    <p:extLst>
      <p:ext uri="{BB962C8B-B14F-4D97-AF65-F5344CB8AC3E}">
        <p14:creationId xmlns:p14="http://schemas.microsoft.com/office/powerpoint/2010/main" val="2493043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A066358-AC0C-4687-A625-6F7A1F2BC281}" type="slidenum">
              <a:rPr lang="nb-NO" smtClean="0"/>
              <a:t>15</a:t>
            </a:fld>
            <a:endParaRPr lang="nb-NO"/>
          </a:p>
        </p:txBody>
      </p:sp>
    </p:spTree>
    <p:extLst>
      <p:ext uri="{BB962C8B-B14F-4D97-AF65-F5344CB8AC3E}">
        <p14:creationId xmlns:p14="http://schemas.microsoft.com/office/powerpoint/2010/main" val="396326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16</a:t>
            </a:fld>
            <a:endParaRPr lang="nb-NO"/>
          </a:p>
        </p:txBody>
      </p:sp>
    </p:spTree>
    <p:extLst>
      <p:ext uri="{BB962C8B-B14F-4D97-AF65-F5344CB8AC3E}">
        <p14:creationId xmlns:p14="http://schemas.microsoft.com/office/powerpoint/2010/main" val="274936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200" b="0" dirty="0">
                <a:solidFill>
                  <a:srgbClr val="777777"/>
                </a:solidFill>
              </a:rPr>
              <a:t>Medieanalysen av organisasjonene underbygger den samme historien.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200" b="0" dirty="0">
                <a:solidFill>
                  <a:srgbClr val="777777"/>
                </a:solidFill>
              </a:rPr>
              <a:t>Dekning over tid viser at saker om plastforurensing sjelden omtaler gjenvinning og sirkulærøkonomi. Plast fremstilles ikke som ressurser på avveie, men som avfall.</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17</a:t>
            </a:fld>
            <a:endParaRPr lang="nb-NO"/>
          </a:p>
        </p:txBody>
      </p:sp>
    </p:spTree>
    <p:extLst>
      <p:ext uri="{BB962C8B-B14F-4D97-AF65-F5344CB8AC3E}">
        <p14:creationId xmlns:p14="http://schemas.microsoft.com/office/powerpoint/2010/main" val="400862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dere hvilke organisasjoner som snakker om politiske virkemidler. </a:t>
            </a:r>
          </a:p>
          <a:p>
            <a:endParaRPr lang="nb-NO" dirty="0"/>
          </a:p>
          <a:p>
            <a:r>
              <a:rPr lang="nb-NO" dirty="0"/>
              <a:t>Merk: Svært lave tall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Her er Miljødirektoratet tatt ut. </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18</a:t>
            </a:fld>
            <a:endParaRPr lang="nb-NO"/>
          </a:p>
        </p:txBody>
      </p:sp>
    </p:spTree>
    <p:extLst>
      <p:ext uri="{BB962C8B-B14F-4D97-AF65-F5344CB8AC3E}">
        <p14:creationId xmlns:p14="http://schemas.microsoft.com/office/powerpoint/2010/main" val="3998345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www.lo.no</a:t>
            </a:r>
            <a:r>
              <a:rPr lang="nb-NO" dirty="0"/>
              <a:t>/</a:t>
            </a:r>
            <a:r>
              <a:rPr lang="nb-NO" dirty="0" err="1"/>
              <a:t>PageFiles</a:t>
            </a:r>
            <a:r>
              <a:rPr lang="nb-NO" dirty="0"/>
              <a:t>/22151/Veikart%20for%20grønn%20handel%20-presentasjon.pdf</a:t>
            </a:r>
          </a:p>
        </p:txBody>
      </p:sp>
      <p:sp>
        <p:nvSpPr>
          <p:cNvPr id="4" name="Plassholder for lysbildenummer 3"/>
          <p:cNvSpPr>
            <a:spLocks noGrp="1"/>
          </p:cNvSpPr>
          <p:nvPr>
            <p:ph type="sldNum" sz="quarter" idx="5"/>
          </p:nvPr>
        </p:nvSpPr>
        <p:spPr/>
        <p:txBody>
          <a:bodyPr/>
          <a:lstStyle/>
          <a:p>
            <a:fld id="{8A066358-AC0C-4687-A625-6F7A1F2BC281}" type="slidenum">
              <a:rPr lang="nb-NO" smtClean="0"/>
              <a:t>19</a:t>
            </a:fld>
            <a:endParaRPr lang="nb-NO"/>
          </a:p>
        </p:txBody>
      </p:sp>
    </p:spTree>
    <p:extLst>
      <p:ext uri="{BB962C8B-B14F-4D97-AF65-F5344CB8AC3E}">
        <p14:creationId xmlns:p14="http://schemas.microsoft.com/office/powerpoint/2010/main" val="166489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Manus: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har en utfordring: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skal på noen få år gå fra en </a:t>
            </a:r>
            <a:r>
              <a:rPr lang="nb-NO" dirty="0" err="1"/>
              <a:t>liniær</a:t>
            </a:r>
            <a:r>
              <a:rPr lang="nb-NO" dirty="0"/>
              <a:t> til en sirkulær økonomi.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a:defRPr/>
            </a:pPr>
            <a:r>
              <a:rPr lang="nb-NO" dirty="0"/>
              <a:t>Vi samler inn plast – og vi skal samle inn enda mer i årene som kommer, men da må vi også sørge for at den resirkulerte plasten kommer til nytte. </a:t>
            </a: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må utvikle markedet for utsortert plast – fra et umodent marked til et stort og velfungerende marked som bidrar til at vi kan slutte den sirkulære sirkelen.</a:t>
            </a:r>
          </a:p>
          <a:p>
            <a:endParaRPr lang="nb-NO" dirty="0"/>
          </a:p>
          <a:p>
            <a:r>
              <a:rPr lang="nb-NO" dirty="0"/>
              <a:t>Dette er utgangspunktet for prosjektet vi har jobbet med siden nyttår - sammen med dere i KS Bedrift.</a:t>
            </a:r>
          </a:p>
          <a:p>
            <a:endParaRPr lang="nb-NO" dirty="0"/>
          </a:p>
          <a:p>
            <a:r>
              <a:rPr lang="nb-NO" dirty="0"/>
              <a:t>Vi som er her i dag vet at det ligger store muligheter i den sirkulære økonomien. Det er et kinderegg – med muligheter for arbeidsplasser, verdiskaping og miljø.</a:t>
            </a:r>
          </a:p>
          <a:p>
            <a:r>
              <a:rPr lang="nb-NO" dirty="0"/>
              <a:t>Men det er fremdeles et godt stykke fram. </a:t>
            </a:r>
          </a:p>
          <a:p>
            <a:endParaRPr lang="nb-NO" dirty="0"/>
          </a:p>
          <a:p>
            <a:r>
              <a:rPr lang="nb-NO" dirty="0"/>
              <a:t>For det markedet for utsortert plast er umodent. Det må utvikles.</a:t>
            </a:r>
          </a:p>
          <a:p>
            <a:endParaRPr lang="nb-NO" dirty="0"/>
          </a:p>
          <a:p>
            <a:r>
              <a:rPr lang="nb-NO" dirty="0"/>
              <a:t>Avfall er ingen ressurs før noen ser nytten av den. </a:t>
            </a:r>
          </a:p>
          <a:p>
            <a:pPr lvl="0"/>
            <a:r>
              <a:rPr lang="nb-NO" sz="1200" kern="1200" dirty="0">
                <a:solidFill>
                  <a:schemeClr val="tx1"/>
                </a:solidFill>
                <a:effectLst/>
                <a:latin typeface="+mn-lt"/>
                <a:ea typeface="+mn-ea"/>
                <a:cs typeface="+mn-cs"/>
              </a:rPr>
              <a:t>Så hva kan vi da gjøre?</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2</a:t>
            </a:fld>
            <a:endParaRPr lang="nb-NO"/>
          </a:p>
        </p:txBody>
      </p:sp>
    </p:spTree>
    <p:extLst>
      <p:ext uri="{BB962C8B-B14F-4D97-AF65-F5344CB8AC3E}">
        <p14:creationId xmlns:p14="http://schemas.microsoft.com/office/powerpoint/2010/main" val="234589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naturvernforbundet.no</a:t>
            </a:r>
            <a:r>
              <a:rPr lang="nb-NO" dirty="0"/>
              <a:t>/plast/</a:t>
            </a:r>
          </a:p>
        </p:txBody>
      </p:sp>
      <p:sp>
        <p:nvSpPr>
          <p:cNvPr id="4" name="Plassholder for lysbildenummer 3"/>
          <p:cNvSpPr>
            <a:spLocks noGrp="1"/>
          </p:cNvSpPr>
          <p:nvPr>
            <p:ph type="sldNum" sz="quarter" idx="5"/>
          </p:nvPr>
        </p:nvSpPr>
        <p:spPr/>
        <p:txBody>
          <a:bodyPr/>
          <a:lstStyle/>
          <a:p>
            <a:fld id="{8A066358-AC0C-4687-A625-6F7A1F2BC281}" type="slidenum">
              <a:rPr lang="nb-NO" smtClean="0"/>
              <a:t>20</a:t>
            </a:fld>
            <a:endParaRPr lang="nb-NO"/>
          </a:p>
        </p:txBody>
      </p:sp>
    </p:spTree>
    <p:extLst>
      <p:ext uri="{BB962C8B-B14F-4D97-AF65-F5344CB8AC3E}">
        <p14:creationId xmlns:p14="http://schemas.microsoft.com/office/powerpoint/2010/main" val="265970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21</a:t>
            </a:fld>
            <a:endParaRPr lang="nb-NO"/>
          </a:p>
        </p:txBody>
      </p:sp>
    </p:spTree>
    <p:extLst>
      <p:ext uri="{BB962C8B-B14F-4D97-AF65-F5344CB8AC3E}">
        <p14:creationId xmlns:p14="http://schemas.microsoft.com/office/powerpoint/2010/main" val="335427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Manus</a:t>
            </a:r>
            <a:r>
              <a:rPr lang="nb-NO" dirty="0">
                <a:sym typeface="Wingdings" pitchFamily="2" charset="2"/>
              </a:rPr>
              <a:t> (til stiplet strek):</a:t>
            </a:r>
            <a:endParaRPr lang="nb-NO" dirty="0"/>
          </a:p>
          <a:p>
            <a:r>
              <a:rPr lang="nb-NO" dirty="0"/>
              <a:t>Dere svarte på en medlemsundersøkelse i september/oktober 2018 – og foran denne konferansen, gjennomførte vi en ny medlemsundersøkelse.</a:t>
            </a:r>
          </a:p>
          <a:p>
            <a:endParaRPr lang="nb-NO" dirty="0"/>
          </a:p>
          <a:p>
            <a:r>
              <a:rPr lang="nb-NO" dirty="0"/>
              <a:t>Det var færre som svarte denne gangen enn i høst, så vi har tatt en titt på tallene fra i høst også, slik at vi har hatt begge rundene i bakhodet når vi har gått gjennom resultatene.</a:t>
            </a:r>
          </a:p>
          <a:p>
            <a:endParaRPr lang="nb-NO" dirty="0"/>
          </a:p>
          <a:p>
            <a:r>
              <a:rPr lang="nb-NO" dirty="0"/>
              <a:t>------</a:t>
            </a:r>
          </a:p>
          <a:p>
            <a:r>
              <a:rPr lang="nb-NO" dirty="0" err="1"/>
              <a:t>Mdir</a:t>
            </a:r>
            <a:r>
              <a:rPr lang="nb-NO" dirty="0"/>
              <a:t> sier vi må øke fra dagens 25% til 70% utsortert husholdningsplast i 2035</a:t>
            </a:r>
          </a:p>
        </p:txBody>
      </p:sp>
      <p:sp>
        <p:nvSpPr>
          <p:cNvPr id="4" name="Plassholder for lysbildenummer 3"/>
          <p:cNvSpPr>
            <a:spLocks noGrp="1"/>
          </p:cNvSpPr>
          <p:nvPr>
            <p:ph type="sldNum" sz="quarter" idx="5"/>
          </p:nvPr>
        </p:nvSpPr>
        <p:spPr/>
        <p:txBody>
          <a:bodyPr/>
          <a:lstStyle/>
          <a:p>
            <a:fld id="{8A066358-AC0C-4687-A625-6F7A1F2BC281}" type="slidenum">
              <a:rPr lang="nb-NO" smtClean="0"/>
              <a:t>22</a:t>
            </a:fld>
            <a:endParaRPr lang="nb-NO"/>
          </a:p>
        </p:txBody>
      </p:sp>
    </p:spTree>
    <p:extLst>
      <p:ext uri="{BB962C8B-B14F-4D97-AF65-F5344CB8AC3E}">
        <p14:creationId xmlns:p14="http://schemas.microsoft.com/office/powerpoint/2010/main" val="144157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Manus</a:t>
            </a:r>
            <a:r>
              <a:rPr lang="nb-NO" dirty="0">
                <a:sym typeface="Wingdings" pitchFamily="2" charset="2"/>
              </a:rPr>
              <a:t> (til stiplet strek):</a:t>
            </a:r>
            <a:endParaRPr lang="nb-NO" dirty="0"/>
          </a:p>
          <a:p>
            <a:endParaRPr lang="nb-NO" dirty="0"/>
          </a:p>
          <a:p>
            <a:r>
              <a:rPr lang="nb-NO" dirty="0"/>
              <a:t>Her ser dere at hovedfunnet er at mange av dere opplever at etterspørselen er lav. Noen opplever at etterspørselen er minimal.</a:t>
            </a:r>
          </a:p>
          <a:p>
            <a:endParaRPr lang="nb-NO" dirty="0"/>
          </a:p>
          <a:p>
            <a:r>
              <a:rPr lang="nb-NO" dirty="0"/>
              <a:t>I høstens undersøkelse var det flere som opplevde høy etterspørsel. Det betyr at undersøkelsen denne våren først og fremst viser resultatene fra de av dere som har utfordringer med etterspørselen.</a:t>
            </a:r>
          </a:p>
          <a:p>
            <a:r>
              <a:rPr lang="nb-NO" dirty="0"/>
              <a:t>Men også i høst fortalte mange av dere om problemer med etterspørselen.</a:t>
            </a:r>
          </a:p>
          <a:p>
            <a:endParaRPr lang="nb-NO" dirty="0"/>
          </a:p>
          <a:p>
            <a:r>
              <a:rPr lang="nb-NO" dirty="0"/>
              <a:t>--------</a:t>
            </a:r>
          </a:p>
          <a:p>
            <a:r>
              <a:rPr lang="nb-NO" dirty="0"/>
              <a:t>N=25 svar,</a:t>
            </a:r>
          </a:p>
          <a:p>
            <a:r>
              <a:rPr lang="nb-NO" dirty="0"/>
              <a:t>Og det er </a:t>
            </a:r>
            <a:r>
              <a:rPr lang="nb-NO" dirty="0" err="1"/>
              <a:t>ca</a:t>
            </a:r>
            <a:r>
              <a:rPr lang="nb-NO" dirty="0"/>
              <a:t> halvparten av svarene fra i høst.</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23</a:t>
            </a:fld>
            <a:endParaRPr lang="nb-NO"/>
          </a:p>
        </p:txBody>
      </p:sp>
    </p:spTree>
    <p:extLst>
      <p:ext uri="{BB962C8B-B14F-4D97-AF65-F5344CB8AC3E}">
        <p14:creationId xmlns:p14="http://schemas.microsoft.com/office/powerpoint/2010/main" val="697442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A066358-AC0C-4687-A625-6F7A1F2BC281}" type="slidenum">
              <a:rPr lang="nb-NO" smtClean="0"/>
              <a:t>24</a:t>
            </a:fld>
            <a:endParaRPr lang="nb-NO"/>
          </a:p>
        </p:txBody>
      </p:sp>
    </p:spTree>
    <p:extLst>
      <p:ext uri="{BB962C8B-B14F-4D97-AF65-F5344CB8AC3E}">
        <p14:creationId xmlns:p14="http://schemas.microsoft.com/office/powerpoint/2010/main" val="1902485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Manus</a:t>
            </a:r>
            <a:r>
              <a:rPr lang="nb-NO" dirty="0">
                <a:sym typeface="Wingdings" pitchFamily="2" charset="2"/>
              </a:rPr>
              <a:t> (til stiplet strek):</a:t>
            </a:r>
            <a:endParaRPr lang="nb-NO" dirty="0"/>
          </a:p>
          <a:p>
            <a:endParaRPr lang="nb-NO" dirty="0"/>
          </a:p>
          <a:p>
            <a:r>
              <a:rPr lang="nb-NO" dirty="0"/>
              <a:t>Her ser dere resultatene fra forrige ukes undersøkelse. </a:t>
            </a:r>
          </a:p>
          <a:p>
            <a:endParaRPr lang="nb-NO" dirty="0"/>
          </a:p>
          <a:p>
            <a:r>
              <a:rPr lang="nb-NO" dirty="0"/>
              <a:t>Dere ble spurt om hvilke virkemidler som er viktigst for å få avfallsmarkedet til å fungere.</a:t>
            </a:r>
          </a:p>
          <a:p>
            <a:endParaRPr lang="nb-NO" dirty="0"/>
          </a:p>
          <a:p>
            <a:r>
              <a:rPr lang="nb-NO" dirty="0"/>
              <a:t>Produsentansvar er viktigst. </a:t>
            </a:r>
          </a:p>
          <a:p>
            <a:r>
              <a:rPr lang="nb-NO" dirty="0" err="1"/>
              <a:t>Derettere</a:t>
            </a:r>
            <a:r>
              <a:rPr lang="nb-NO" dirty="0"/>
              <a:t> kommer avgift </a:t>
            </a:r>
          </a:p>
          <a:p>
            <a:r>
              <a:rPr lang="nb-NO" dirty="0"/>
              <a:t>Felles kvalitetskriterier på resirkulert plast</a:t>
            </a:r>
          </a:p>
          <a:p>
            <a:r>
              <a:rPr lang="nb-NO" dirty="0"/>
              <a:t>Krav om innblanding av resirkulert plast,</a:t>
            </a:r>
          </a:p>
          <a:p>
            <a:r>
              <a:rPr lang="nb-NO" dirty="0"/>
              <a:t>Og til slutt krav i offentlige anskaffelser.</a:t>
            </a:r>
          </a:p>
          <a:p>
            <a:endParaRPr lang="nb-NO" dirty="0"/>
          </a:p>
          <a:p>
            <a:r>
              <a:rPr lang="nb-NO" dirty="0"/>
              <a:t>Det er i tråd med undersøkelsen som ble gjort i høst</a:t>
            </a:r>
          </a:p>
          <a:p>
            <a:endParaRPr lang="nb-NO" dirty="0"/>
          </a:p>
          <a:p>
            <a:r>
              <a:rPr lang="nb-NO" dirty="0"/>
              <a:t>Jeg tenkte jeg skulle si litt om et par av disse virkemidlene.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Innblandingskrav er etter modell fra biodrivstoff. Da vil det være mulighet for å gi bransjen forutsigbare rammevilkår, med gradvis og forutsigbar opptrapping.</a:t>
            </a: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Et innblandingskrav kan også kombineres med en avgift. Miljøavgiften på emballasje som plast, glass og metall, papp og kartong, er utformet slik at miljøavgiften varierer med returandelen. Jo høyere returandel, jo lavere avgift. Hvis returandelen er på 95 prosent eller høyere faller avgiften bort. </a:t>
            </a:r>
          </a:p>
          <a:p>
            <a:pPr lvl="0"/>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25</a:t>
            </a:fld>
            <a:endParaRPr lang="nb-NO"/>
          </a:p>
        </p:txBody>
      </p:sp>
    </p:spTree>
    <p:extLst>
      <p:ext uri="{BB962C8B-B14F-4D97-AF65-F5344CB8AC3E}">
        <p14:creationId xmlns:p14="http://schemas.microsoft.com/office/powerpoint/2010/main" val="3493953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er også blitt spurt om din eierkommune har kommet med krav om å særlig prioritere håndtering av plast. Og svaret på det er i stor grad nei.</a:t>
            </a:r>
          </a:p>
          <a:p>
            <a:endParaRPr lang="nb-NO" dirty="0"/>
          </a:p>
          <a:p>
            <a:r>
              <a:rPr lang="nb-NO" dirty="0"/>
              <a:t>Det er interessant. Vi kan vel si at det viser at kommunene og politikerne ikke har tatt signalene fra befolkningen ennå.</a:t>
            </a:r>
          </a:p>
        </p:txBody>
      </p:sp>
      <p:sp>
        <p:nvSpPr>
          <p:cNvPr id="4" name="Plassholder for lysbildenummer 3"/>
          <p:cNvSpPr>
            <a:spLocks noGrp="1"/>
          </p:cNvSpPr>
          <p:nvPr>
            <p:ph type="sldNum" sz="quarter" idx="5"/>
          </p:nvPr>
        </p:nvSpPr>
        <p:spPr/>
        <p:txBody>
          <a:bodyPr/>
          <a:lstStyle/>
          <a:p>
            <a:fld id="{8A066358-AC0C-4687-A625-6F7A1F2BC281}" type="slidenum">
              <a:rPr lang="nb-NO" smtClean="0"/>
              <a:t>26</a:t>
            </a:fld>
            <a:endParaRPr lang="nb-NO"/>
          </a:p>
        </p:txBody>
      </p:sp>
    </p:spTree>
    <p:extLst>
      <p:ext uri="{BB962C8B-B14F-4D97-AF65-F5344CB8AC3E}">
        <p14:creationId xmlns:p14="http://schemas.microsoft.com/office/powerpoint/2010/main" val="142729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A066358-AC0C-4687-A625-6F7A1F2BC281}" type="slidenum">
              <a:rPr lang="nb-NO" smtClean="0"/>
              <a:t>27</a:t>
            </a:fld>
            <a:endParaRPr lang="nb-NO"/>
          </a:p>
        </p:txBody>
      </p:sp>
    </p:spTree>
    <p:extLst>
      <p:ext uri="{BB962C8B-B14F-4D97-AF65-F5344CB8AC3E}">
        <p14:creationId xmlns:p14="http://schemas.microsoft.com/office/powerpoint/2010/main" val="1247132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forteller dere i KSB?</a:t>
            </a:r>
          </a:p>
          <a:p>
            <a:endParaRPr lang="nb-NO" dirty="0"/>
          </a:p>
          <a:p>
            <a:r>
              <a:rPr lang="nb-NO" dirty="0"/>
              <a:t>Vel, dere forteller at det allerede nå er en utfordring å få avsetning på plast – for mange av dere.</a:t>
            </a:r>
          </a:p>
          <a:p>
            <a:r>
              <a:rPr lang="nb-NO" dirty="0"/>
              <a:t>Dere forteller at det ikke en enkel problemstilling, ikke minst fordi plast består av mange ulike kvaliteter som ikke kan skilles fra hverandre.</a:t>
            </a:r>
          </a:p>
          <a:p>
            <a:endParaRPr lang="nb-NO" dirty="0"/>
          </a:p>
          <a:p>
            <a:r>
              <a:rPr lang="nb-NO" dirty="0"/>
              <a:t>Dere slutter opp om produsentansvar som et viktig virkemiddel,</a:t>
            </a:r>
          </a:p>
          <a:p>
            <a:r>
              <a:rPr lang="nb-NO" dirty="0"/>
              <a:t>Men flere av dere påpeker at det er vanskelig å si hvilke virkemidler som vil være mest effektive når dere skal velge mellom </a:t>
            </a:r>
            <a:r>
              <a:rPr lang="nb-NO" dirty="0" err="1"/>
              <a:t>innbladingskrav</a:t>
            </a:r>
            <a:r>
              <a:rPr lang="nb-NO" dirty="0"/>
              <a:t>, kvalitetsstandarder og avgifter.</a:t>
            </a:r>
          </a:p>
          <a:p>
            <a:endParaRPr lang="nb-NO" dirty="0"/>
          </a:p>
          <a:p>
            <a:r>
              <a:rPr lang="nb-NO" b="1" dirty="0"/>
              <a:t>Hva sier politikere og organisasjoner?</a:t>
            </a:r>
            <a:endParaRPr lang="nb-NO" dirty="0"/>
          </a:p>
          <a:p>
            <a:r>
              <a:rPr lang="nb-NO" dirty="0"/>
              <a:t>Snakker gjerne om plastforsøpling og sirkulær økonomi.</a:t>
            </a:r>
          </a:p>
          <a:p>
            <a:r>
              <a:rPr lang="nb-NO" dirty="0"/>
              <a:t>Men politikerne syns også at dette er et komplisert tema.</a:t>
            </a:r>
          </a:p>
          <a:p>
            <a:r>
              <a:rPr lang="nb-NO" dirty="0"/>
              <a:t>Organisasjonene positive til produsentansvar, men ikke alltid klart hva ansvaret omfatter.</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28</a:t>
            </a:fld>
            <a:endParaRPr lang="nb-NO"/>
          </a:p>
        </p:txBody>
      </p:sp>
    </p:spTree>
    <p:extLst>
      <p:ext uri="{BB962C8B-B14F-4D97-AF65-F5344CB8AC3E}">
        <p14:creationId xmlns:p14="http://schemas.microsoft.com/office/powerpoint/2010/main" val="880775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hvor står vi?</a:t>
            </a:r>
          </a:p>
          <a:p>
            <a:endParaRPr lang="nb-NO" dirty="0"/>
          </a:p>
          <a:p>
            <a:r>
              <a:rPr lang="nb-NO" dirty="0"/>
              <a:t>Fortellingen vi alle kjenner er at plast i havet er en stor utfordring.</a:t>
            </a:r>
          </a:p>
          <a:p>
            <a:r>
              <a:rPr lang="nb-NO" dirty="0"/>
              <a:t>Og at vi bør kutte plast – og samle inn plast.</a:t>
            </a:r>
          </a:p>
          <a:p>
            <a:r>
              <a:rPr lang="nb-NO" dirty="0"/>
              <a:t>De mest miljøinteresserte politikerne begynner også å kjenne historien om</a:t>
            </a:r>
          </a:p>
          <a:p>
            <a:r>
              <a:rPr lang="nb-NO" dirty="0"/>
              <a:t>behovet for gjenbruk og ombruk.</a:t>
            </a:r>
          </a:p>
          <a:p>
            <a:r>
              <a:rPr lang="nb-NO" dirty="0"/>
              <a:t>Vi ser at det dukker opp forslag om gjenbrukssentraler på landsmøtene og i representantforslag på Stortinget.</a:t>
            </a:r>
          </a:p>
          <a:p>
            <a:endParaRPr lang="nb-NO" dirty="0"/>
          </a:p>
          <a:p>
            <a:r>
              <a:rPr lang="nb-NO" dirty="0"/>
              <a:t>Men politisk handlingsrom for å utvikle markedet – raskere enn det utvikler seg selv,</a:t>
            </a:r>
          </a:p>
          <a:p>
            <a:r>
              <a:rPr lang="nb-NO" dirty="0"/>
              <a:t>Vel det handlingsrommet oppstår ikke av seg selv.</a:t>
            </a:r>
          </a:p>
          <a:p>
            <a:endParaRPr lang="nb-NO" dirty="0"/>
          </a:p>
          <a:p>
            <a:r>
              <a:rPr lang="nb-NO" dirty="0"/>
              <a:t>Politikerne kjenner i liten grad til at det eksisterer et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Politikerne tror faktisk at de har lykkes – fordi de har satt høye mål for sortering.</a:t>
            </a:r>
          </a:p>
          <a:p>
            <a:endParaRPr lang="nb-NO" dirty="0"/>
          </a:p>
          <a:p>
            <a:r>
              <a:rPr lang="nb-NO" dirty="0"/>
              <a:t>Da blir vår oppgave å sørge for at at politikerne gjør jobben sin.</a:t>
            </a:r>
          </a:p>
        </p:txBody>
      </p:sp>
      <p:sp>
        <p:nvSpPr>
          <p:cNvPr id="4" name="Plassholder for lysbildenummer 3"/>
          <p:cNvSpPr>
            <a:spLocks noGrp="1"/>
          </p:cNvSpPr>
          <p:nvPr>
            <p:ph type="sldNum" sz="quarter" idx="5"/>
          </p:nvPr>
        </p:nvSpPr>
        <p:spPr/>
        <p:txBody>
          <a:bodyPr/>
          <a:lstStyle/>
          <a:p>
            <a:fld id="{8A066358-AC0C-4687-A625-6F7A1F2BC281}" type="slidenum">
              <a:rPr lang="nb-NO" smtClean="0"/>
              <a:t>29</a:t>
            </a:fld>
            <a:endParaRPr lang="nb-NO"/>
          </a:p>
        </p:txBody>
      </p:sp>
    </p:spTree>
    <p:extLst>
      <p:ext uri="{BB962C8B-B14F-4D97-AF65-F5344CB8AC3E}">
        <p14:creationId xmlns:p14="http://schemas.microsoft.com/office/powerpoint/2010/main" val="54465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 – vi må skape et slikt marked.</a:t>
            </a:r>
          </a:p>
          <a:p>
            <a:endParaRPr lang="nb-NO" dirty="0"/>
          </a:p>
          <a:p>
            <a:r>
              <a:rPr lang="nb-NO" dirty="0"/>
              <a:t>Markedet kan skape seg selv.</a:t>
            </a:r>
          </a:p>
          <a:p>
            <a:r>
              <a:rPr lang="nb-NO" dirty="0"/>
              <a:t>Men ikke nødvendigvis raskt nok.</a:t>
            </a:r>
          </a:p>
          <a:p>
            <a:pPr marL="0" indent="0">
              <a:buNone/>
            </a:pPr>
            <a:endParaRPr lang="nb-NO" dirty="0"/>
          </a:p>
          <a:p>
            <a:r>
              <a:rPr lang="nb-NO" dirty="0"/>
              <a:t>Derfor er vi i Kruse Larsen blitt bedt om se nærmere på det </a:t>
            </a:r>
            <a:r>
              <a:rPr lang="nb-NO" b="1" dirty="0"/>
              <a:t>politiske handlingsrommet </a:t>
            </a:r>
            <a:r>
              <a:rPr lang="nb-NO" dirty="0"/>
              <a:t>for å bruke ulike politiske virkemidler til å skape et mer modent marked for utsortert plast.</a:t>
            </a:r>
          </a:p>
          <a:p>
            <a:endParaRPr lang="nb-NO" dirty="0"/>
          </a:p>
          <a:p>
            <a:r>
              <a:rPr lang="nb-NO" dirty="0"/>
              <a:t>Vi har sett på 5 ulike virkemidler:</a:t>
            </a:r>
          </a:p>
          <a:p>
            <a:endParaRPr lang="nb-NO" dirty="0"/>
          </a:p>
          <a:p>
            <a:pPr marL="377807" indent="-377807">
              <a:lnSpc>
                <a:spcPct val="100000"/>
              </a:lnSpc>
              <a:spcBef>
                <a:spcPts val="1322"/>
              </a:spcBef>
              <a:buFont typeface="+mj-lt"/>
              <a:buAutoNum type="arabicPeriod"/>
            </a:pPr>
            <a:r>
              <a:rPr lang="nb-NO" dirty="0"/>
              <a:t>Innføre produsentansvar for plasten som ikke er omfattet av produsentansvar i dag.</a:t>
            </a:r>
          </a:p>
          <a:p>
            <a:pPr marL="377807" indent="-377807">
              <a:lnSpc>
                <a:spcPct val="100000"/>
              </a:lnSpc>
              <a:spcBef>
                <a:spcPts val="1322"/>
              </a:spcBef>
              <a:buFont typeface="+mj-lt"/>
              <a:buAutoNum type="arabicPeriod"/>
            </a:pPr>
            <a:r>
              <a:rPr lang="nb-NO" dirty="0"/>
              <a:t>Innføre felles kvalitetskriterier på resirkulert plast/standarder.</a:t>
            </a:r>
          </a:p>
          <a:p>
            <a:pPr marL="377807" indent="-377807">
              <a:lnSpc>
                <a:spcPct val="100000"/>
              </a:lnSpc>
              <a:spcBef>
                <a:spcPts val="1322"/>
              </a:spcBef>
              <a:buFont typeface="+mj-lt"/>
              <a:buAutoNum type="arabicPeriod"/>
            </a:pPr>
            <a:r>
              <a:rPr lang="nb-NO" dirty="0"/>
              <a:t>Krav om innblanding av resirkulert plast.</a:t>
            </a:r>
          </a:p>
          <a:p>
            <a:pPr marL="377807" indent="-377807">
              <a:lnSpc>
                <a:spcPct val="100000"/>
              </a:lnSpc>
              <a:spcBef>
                <a:spcPts val="1322"/>
              </a:spcBef>
              <a:buFont typeface="+mj-lt"/>
              <a:buAutoNum type="arabicPeriod"/>
            </a:pPr>
            <a:r>
              <a:rPr lang="nb-NO" b="0" dirty="0"/>
              <a:t>Avgift på produkter som kun benytter jomfruelig plast/ikke når kravet om innblanding.</a:t>
            </a:r>
          </a:p>
          <a:p>
            <a:pPr marL="377807" indent="-377807">
              <a:lnSpc>
                <a:spcPct val="100000"/>
              </a:lnSpc>
              <a:spcBef>
                <a:spcPts val="1322"/>
              </a:spcBef>
              <a:buFont typeface="+mj-lt"/>
              <a:buAutoNum type="arabicPeriod"/>
            </a:pPr>
            <a:r>
              <a:rPr lang="nb-NO" sz="1200" b="0" i="0" u="none" strike="noStrike" kern="1200" dirty="0">
                <a:solidFill>
                  <a:schemeClr val="tx1"/>
                </a:solidFill>
                <a:effectLst/>
                <a:latin typeface="+mn-lt"/>
                <a:ea typeface="+mn-ea"/>
                <a:cs typeface="+mn-cs"/>
              </a:rPr>
              <a:t>Offentlige anskaffelser kan stimulere etterspørsel etter resirkulerte råvarer</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3</a:t>
            </a:fld>
            <a:endParaRPr lang="nb-NO"/>
          </a:p>
        </p:txBody>
      </p:sp>
    </p:spTree>
    <p:extLst>
      <p:ext uri="{BB962C8B-B14F-4D97-AF65-F5344CB8AC3E}">
        <p14:creationId xmlns:p14="http://schemas.microsoft.com/office/powerpoint/2010/main" val="1071235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er stor oppmerksomhet om plastforurensing og plast i havet.</a:t>
            </a:r>
          </a:p>
          <a:p>
            <a:r>
              <a:rPr lang="nb-NO" sz="1200" kern="1200" dirty="0">
                <a:solidFill>
                  <a:schemeClr val="tx1"/>
                </a:solidFill>
                <a:effectLst/>
                <a:latin typeface="+mn-lt"/>
                <a:ea typeface="+mn-ea"/>
                <a:cs typeface="+mn-cs"/>
              </a:rPr>
              <a:t>Det er noe mindre oppmerksomhet om sirkulær økonomi og gjenvinning.</a:t>
            </a:r>
          </a:p>
          <a:p>
            <a:r>
              <a:rPr lang="nb-NO" sz="1200" kern="1200" dirty="0">
                <a:solidFill>
                  <a:schemeClr val="tx1"/>
                </a:solidFill>
                <a:effectLst/>
                <a:latin typeface="+mn-lt"/>
                <a:ea typeface="+mn-ea"/>
                <a:cs typeface="+mn-cs"/>
              </a:rPr>
              <a:t>Og enda mindre oppmerksomhet om hvordan vi kan skape et bedre marked </a:t>
            </a:r>
            <a:r>
              <a:rPr lang="nb-NO" sz="1200" kern="1200" dirty="0" err="1">
                <a:solidFill>
                  <a:schemeClr val="tx1"/>
                </a:solidFill>
                <a:effectLst/>
                <a:latin typeface="+mn-lt"/>
                <a:ea typeface="+mn-ea"/>
                <a:cs typeface="+mn-cs"/>
              </a:rPr>
              <a:t>forutsortert</a:t>
            </a:r>
            <a:r>
              <a:rPr lang="nb-NO" sz="1200" kern="1200" dirty="0">
                <a:solidFill>
                  <a:schemeClr val="tx1"/>
                </a:solidFill>
                <a:effectLst/>
                <a:latin typeface="+mn-lt"/>
                <a:ea typeface="+mn-ea"/>
                <a:cs typeface="+mn-cs"/>
              </a:rPr>
              <a:t> plast.</a:t>
            </a:r>
          </a:p>
          <a:p>
            <a:r>
              <a:rPr lang="nb-NO" sz="1200" kern="1200" dirty="0">
                <a:solidFill>
                  <a:schemeClr val="tx1"/>
                </a:solidFill>
                <a:effectLst/>
                <a:latin typeface="+mn-lt"/>
                <a:ea typeface="+mn-ea"/>
                <a:cs typeface="+mn-cs"/>
              </a:rPr>
              <a:t>Så hva gjør vi da for å skape et politiske handlingsrom for å utvikle dette markedet?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Vel, vi bør ta et skritt tilbake.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Da vi startet arbeidet med dette prosjektet sammen med dere, tenkte vi nok alle at plast sto så høyt på dagsorden at utfordringen lå i å finne løsninger - i å finne de riktige politiske virkemidlene.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Den foreløpige konklusjonen fra prosjektet viser at vi først må fortelle historien om problemet.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har et helt folk som rydder, samler og sorterer plast. Etter sorteringen, hoper likevel plasten seg opp på de kommunale mottakene, fordi for få etterspør disse avfallsressursene. Her kan vi øke trykket med en gang.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Akkurat som vi må skape etterspørsel etter utsortert plast, så må skape etterspørsel etter politiske løsninger på dette problemet.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Og vi må gjøre det med et klart budskap – tillate oss å male med bred </a:t>
            </a:r>
            <a:r>
              <a:rPr lang="nb-NO" sz="1200" kern="1200" dirty="0" err="1">
                <a:solidFill>
                  <a:schemeClr val="tx1"/>
                </a:solidFill>
                <a:effectLst/>
                <a:latin typeface="+mn-lt"/>
                <a:ea typeface="+mn-ea"/>
                <a:cs typeface="+mn-cs"/>
              </a:rPr>
              <a:t>penseel</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Samtidig må vi jobbe fram gode løsninger – og bli enige om hvilke politiske virkemidler vi mener vil fungere best.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Politikerne kommer ikke med en løsning. Den må vi skape selv.</a:t>
            </a:r>
          </a:p>
          <a:p>
            <a:r>
              <a:rPr lang="nb-NO" sz="1200" kern="1200" dirty="0">
                <a:solidFill>
                  <a:schemeClr val="tx1"/>
                </a:solidFill>
                <a:effectLst/>
                <a:latin typeface="+mn-lt"/>
                <a:ea typeface="+mn-ea"/>
                <a:cs typeface="+mn-cs"/>
              </a:rPr>
              <a:t>Men det krever et langsiktig arbeid.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Først og fremst må vi bli enige med oss selv om hva vi mener kan løses – og hvordan det best kan løses.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kan ikke forvente at politikerne forstår dette eller at innbyggerne brenne for det. </a:t>
            </a:r>
          </a:p>
          <a:p>
            <a:r>
              <a:rPr lang="nb-NO" sz="1200" kern="1200" dirty="0">
                <a:solidFill>
                  <a:schemeClr val="tx1"/>
                </a:solidFill>
                <a:effectLst/>
                <a:latin typeface="+mn-lt"/>
                <a:ea typeface="+mn-ea"/>
                <a:cs typeface="+mn-cs"/>
              </a:rPr>
              <a:t>Det er vi som er her i dag, som jobber med sirkulær økonomi i hverdagen, som som må blir finne løsningene og bli enige om hvilke vi foretrekker.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Deretter må vi finne de politikerne som er engasjert – og sørge for at de får den de støtten trenger når de skal kjempe for sirkulær økonomi i sine partier – i regjering, i stortingsgruppene, i kommunestyrer og fylkesting.</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Det er viktig å huske på at det ikke er udelt negativt at kunnskapsnivået er lavt blant politikerne. Det gir et handlingsrom for oss til å ta en posisjon, det gir oss mulighet til å forklare problemet og bidra til å forme løsningene.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err="1">
                <a:solidFill>
                  <a:schemeClr val="tx1"/>
                </a:solidFill>
                <a:effectLst/>
                <a:latin typeface="+mn-lt"/>
                <a:ea typeface="+mn-ea"/>
                <a:cs typeface="+mn-cs"/>
              </a:rPr>
              <a:t>Lokalvalgkampen</a:t>
            </a:r>
            <a:r>
              <a:rPr lang="nb-NO" sz="1200" kern="1200" dirty="0">
                <a:solidFill>
                  <a:schemeClr val="tx1"/>
                </a:solidFill>
                <a:effectLst/>
                <a:latin typeface="+mn-lt"/>
                <a:ea typeface="+mn-ea"/>
                <a:cs typeface="+mn-cs"/>
              </a:rPr>
              <a:t> 2019 er en god anledning til å sette problemet på dagsorden.</a:t>
            </a:r>
          </a:p>
          <a:p>
            <a:r>
              <a:rPr lang="nb-NO" sz="1200" kern="1200" dirty="0">
                <a:solidFill>
                  <a:schemeClr val="tx1"/>
                </a:solidFill>
                <a:effectLst/>
                <a:latin typeface="+mn-lt"/>
                <a:ea typeface="+mn-ea"/>
                <a:cs typeface="+mn-cs"/>
              </a:rPr>
              <a:t>Frem mot valget må vi snakke om mulighetene i den sirkulære økonomien – og snakke om utfordringene –barrierene. Alle må jobbe i kanalene de kan.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Samfunnsbedriftene i KS Bedrift har en unik mulighet til å bygge engasjement lokalt – kombinert med å hjelpe med å utforme løsningene nasjonalt. </a:t>
            </a:r>
          </a:p>
          <a:p>
            <a:r>
              <a:rPr lang="nb-NO" sz="1200" kern="1200" dirty="0">
                <a:solidFill>
                  <a:schemeClr val="tx1"/>
                </a:solidFill>
                <a:effectLst/>
                <a:latin typeface="+mn-lt"/>
                <a:ea typeface="+mn-ea"/>
                <a:cs typeface="+mn-cs"/>
              </a:rPr>
              <a:t>Vi må jobbe lokalt, regionalt og nasjonalt. Fortelle historien i lokalaviser, på butikken og når dere møter eiere – eller naboer i butikken.</a:t>
            </a:r>
          </a:p>
          <a:p>
            <a:r>
              <a:rPr lang="nb-NO" sz="1200" kern="1200" dirty="0">
                <a:solidFill>
                  <a:schemeClr val="tx1"/>
                </a:solidFill>
                <a:effectLst/>
                <a:latin typeface="+mn-lt"/>
                <a:ea typeface="+mn-ea"/>
                <a:cs typeface="+mn-cs"/>
              </a:rPr>
              <a:t>Sammen kan vi fortelle politikerne om at en sirkulær økonomi både bidrar til å løse miljø- og klimaproblemet og til verdiskaping og flere arbeidsplasser. </a:t>
            </a:r>
          </a:p>
          <a:p>
            <a:r>
              <a:rPr lang="nb-NO" sz="1200" kern="1200" dirty="0">
                <a:solidFill>
                  <a:schemeClr val="tx1"/>
                </a:solidFill>
                <a:effectLst/>
                <a:latin typeface="+mn-lt"/>
                <a:ea typeface="+mn-ea"/>
                <a:cs typeface="+mn-cs"/>
              </a:rPr>
              <a:t>Vi har allerede startet jobben, men frem mot valget har vi en unik sjanse til å sørge for at politikerne kjenner presset om å løse dette problemet.</a:t>
            </a:r>
          </a:p>
          <a:p>
            <a:r>
              <a:rPr lang="nb-NO" sz="1200" kern="1200" dirty="0">
                <a:solidFill>
                  <a:schemeClr val="tx1"/>
                </a:solidFill>
                <a:effectLst/>
                <a:latin typeface="+mn-lt"/>
                <a:ea typeface="+mn-ea"/>
                <a:cs typeface="+mn-cs"/>
              </a:rPr>
              <a:t>Og når politikerne står der og trenger en løsning, ja, da skal vi ha den klar.</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30</a:t>
            </a:fld>
            <a:endParaRPr lang="nb-NO"/>
          </a:p>
        </p:txBody>
      </p:sp>
    </p:spTree>
    <p:extLst>
      <p:ext uri="{BB962C8B-B14F-4D97-AF65-F5344CB8AC3E}">
        <p14:creationId xmlns:p14="http://schemas.microsoft.com/office/powerpoint/2010/main" val="4127994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31</a:t>
            </a:fld>
            <a:endParaRPr lang="nb-NO"/>
          </a:p>
        </p:txBody>
      </p:sp>
    </p:spTree>
    <p:extLst>
      <p:ext uri="{BB962C8B-B14F-4D97-AF65-F5344CB8AC3E}">
        <p14:creationId xmlns:p14="http://schemas.microsoft.com/office/powerpoint/2010/main" val="4293943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dirty="0">
                <a:solidFill>
                  <a:schemeClr val="tx1"/>
                </a:solidFill>
                <a:effectLst/>
                <a:latin typeface="+mn-lt"/>
                <a:ea typeface="+mn-ea"/>
                <a:cs typeface="+mn-cs"/>
              </a:rPr>
              <a:t>Nå skal dere få anledning til å diskutere virkemidler som kan bidra til at utsorterte materialer faktisk tas i bruk av produsentene - på kort og lang sikt – </a:t>
            </a:r>
          </a:p>
          <a:p>
            <a:r>
              <a:rPr lang="nb-NO" sz="1200" b="0" i="0" u="none" strike="noStrike" kern="1200" dirty="0">
                <a:solidFill>
                  <a:schemeClr val="tx1"/>
                </a:solidFill>
                <a:effectLst/>
                <a:latin typeface="+mn-lt"/>
                <a:ea typeface="+mn-ea"/>
                <a:cs typeface="+mn-cs"/>
              </a:rPr>
              <a:t>Og til å stille spørsmål.</a:t>
            </a:r>
          </a:p>
          <a:p>
            <a:endParaRPr lang="nb-NO" sz="1200" b="0" i="0" u="none" strike="noStrike" kern="1200" dirty="0">
              <a:solidFill>
                <a:schemeClr val="tx1"/>
              </a:solidFill>
              <a:effectLst/>
              <a:latin typeface="+mn-lt"/>
              <a:ea typeface="+mn-ea"/>
              <a:cs typeface="+mn-cs"/>
            </a:endParaRPr>
          </a:p>
          <a:p>
            <a:r>
              <a:rPr lang="nb-NO" dirty="0"/>
              <a:t>Men aller </a:t>
            </a:r>
            <a:r>
              <a:rPr lang="nb-NO" sz="1200" dirty="0"/>
              <a:t>først:</a:t>
            </a:r>
          </a:p>
          <a:p>
            <a:r>
              <a:rPr lang="nb-NO" sz="1200" dirty="0"/>
              <a:t>Kjenner dere dere igjen i denne virkelighetsbeskrivelsen?</a:t>
            </a:r>
            <a:endParaRPr lang="nb-NO" sz="1200" b="0" i="0" u="none" strike="noStrike" kern="1200" dirty="0">
              <a:solidFill>
                <a:schemeClr val="tx1"/>
              </a:solidFill>
              <a:effectLst/>
              <a:latin typeface="+mn-lt"/>
              <a:ea typeface="+mn-ea"/>
              <a:cs typeface="+mn-cs"/>
            </a:endParaRPr>
          </a:p>
          <a:p>
            <a:endParaRPr lang="nb-NO" sz="1200" b="0" i="0" u="none" strike="noStrike" kern="1200" dirty="0">
              <a:solidFill>
                <a:schemeClr val="tx1"/>
              </a:solidFill>
              <a:effectLst/>
              <a:latin typeface="+mn-lt"/>
              <a:ea typeface="+mn-ea"/>
              <a:cs typeface="+mn-cs"/>
            </a:endParaRPr>
          </a:p>
          <a:p>
            <a:r>
              <a:rPr lang="nb-NO" sz="1200" b="1" dirty="0"/>
              <a:t>Problemet</a:t>
            </a:r>
            <a:endParaRPr lang="nb-NO" sz="1200" dirty="0"/>
          </a:p>
          <a:p>
            <a:r>
              <a:rPr lang="nb-NO" sz="1200" dirty="0"/>
              <a:t>Hvordan skape forståelse for behovet for et langt bedre utviklet marked? Noen med gode erfaringer?</a:t>
            </a:r>
          </a:p>
          <a:p>
            <a:r>
              <a:rPr lang="nb-NO" sz="1200" dirty="0"/>
              <a:t>Hvem kan dere samarbeide med lokalt? </a:t>
            </a:r>
          </a:p>
          <a:p>
            <a:pPr lvl="1"/>
            <a:r>
              <a:rPr lang="nb-NO" sz="1200" dirty="0"/>
              <a:t>Miljøorganisasjoner?</a:t>
            </a:r>
          </a:p>
          <a:p>
            <a:pPr lvl="1"/>
            <a:r>
              <a:rPr lang="nb-NO" sz="1200" dirty="0"/>
              <a:t>Fagbevegelsen?</a:t>
            </a:r>
          </a:p>
          <a:p>
            <a:pPr lvl="1"/>
            <a:r>
              <a:rPr lang="nb-NO" sz="1200" dirty="0"/>
              <a:t>Andre</a:t>
            </a:r>
          </a:p>
          <a:p>
            <a:r>
              <a:rPr lang="nb-NO" sz="1200" dirty="0"/>
              <a:t>Hvordan fortelle historien om behovet for å utvikle markedet?</a:t>
            </a:r>
          </a:p>
          <a:p>
            <a:endParaRPr lang="nb-NO" sz="1200" dirty="0"/>
          </a:p>
          <a:p>
            <a:r>
              <a:rPr lang="nb-NO" sz="1200" b="1" dirty="0"/>
              <a:t>Løsningene</a:t>
            </a:r>
          </a:p>
          <a:p>
            <a:r>
              <a:rPr lang="nb-NO" sz="1200" dirty="0"/>
              <a:t>Hvordan skape løsninger lokalt?</a:t>
            </a:r>
          </a:p>
          <a:p>
            <a:r>
              <a:rPr lang="nb-NO" sz="1200" dirty="0"/>
              <a:t>Har dere erfaringer fra godt samarbeid med eiere og lokale politikere?</a:t>
            </a:r>
          </a:p>
          <a:p>
            <a:r>
              <a:rPr lang="nb-NO" sz="1200" dirty="0"/>
              <a:t>Hvilke muligheter ligger det i krav i offentlige anbud?</a:t>
            </a:r>
          </a:p>
          <a:p>
            <a:r>
              <a:rPr lang="nb-NO" sz="1200" dirty="0"/>
              <a:t>Hvordan kan slike krav utformes?</a:t>
            </a:r>
          </a:p>
          <a:p>
            <a:r>
              <a:rPr lang="nb-NO" sz="1200" dirty="0"/>
              <a:t>Hva er viktig når vi skal komme til enighet om politiske virkemidler?</a:t>
            </a:r>
          </a:p>
          <a:p>
            <a:r>
              <a:rPr lang="nb-NO" sz="1200" dirty="0"/>
              <a:t>Hva innebærer: </a:t>
            </a:r>
          </a:p>
          <a:p>
            <a:endParaRPr lang="nb-NO" sz="1200" dirty="0"/>
          </a:p>
          <a:p>
            <a:pPr marL="377807" indent="-377807">
              <a:lnSpc>
                <a:spcPct val="100000"/>
              </a:lnSpc>
              <a:spcBef>
                <a:spcPts val="1322"/>
              </a:spcBef>
              <a:buFont typeface="+mj-lt"/>
              <a:buAutoNum type="arabicPeriod"/>
            </a:pPr>
            <a:r>
              <a:rPr lang="nb-NO" sz="1200" dirty="0"/>
              <a:t>Innføre </a:t>
            </a:r>
            <a:r>
              <a:rPr lang="nb-NO" sz="1200" b="1" dirty="0"/>
              <a:t>produsentansvar </a:t>
            </a:r>
            <a:r>
              <a:rPr lang="nb-NO" sz="1200" dirty="0"/>
              <a:t>for plasten som ikke er omfattet av produsentansvar i dag.</a:t>
            </a:r>
          </a:p>
          <a:p>
            <a:pPr marL="377807" indent="-377807">
              <a:lnSpc>
                <a:spcPct val="100000"/>
              </a:lnSpc>
              <a:spcBef>
                <a:spcPts val="1322"/>
              </a:spcBef>
              <a:buFont typeface="+mj-lt"/>
              <a:buAutoNum type="arabicPeriod"/>
            </a:pPr>
            <a:r>
              <a:rPr lang="nb-NO" sz="1200" dirty="0"/>
              <a:t>Innføre </a:t>
            </a:r>
            <a:r>
              <a:rPr lang="nb-NO" sz="1200" b="1" dirty="0"/>
              <a:t>felles kvalitetskriterier </a:t>
            </a:r>
            <a:r>
              <a:rPr lang="nb-NO" sz="1200" dirty="0"/>
              <a:t>på resirkulert plast/standarder.</a:t>
            </a:r>
          </a:p>
          <a:p>
            <a:pPr marL="377807" indent="-377807">
              <a:lnSpc>
                <a:spcPct val="100000"/>
              </a:lnSpc>
              <a:spcBef>
                <a:spcPts val="1322"/>
              </a:spcBef>
              <a:buFont typeface="+mj-lt"/>
              <a:buAutoNum type="arabicPeriod"/>
            </a:pPr>
            <a:r>
              <a:rPr lang="nb-NO" sz="1200" b="1" dirty="0"/>
              <a:t>Krav om innblanding av resirkulert plast.</a:t>
            </a:r>
          </a:p>
          <a:p>
            <a:pPr marL="377807" indent="-377807">
              <a:lnSpc>
                <a:spcPct val="100000"/>
              </a:lnSpc>
              <a:spcBef>
                <a:spcPts val="1322"/>
              </a:spcBef>
              <a:buFont typeface="+mj-lt"/>
              <a:buAutoNum type="arabicPeriod"/>
            </a:pPr>
            <a:r>
              <a:rPr lang="nb-NO" sz="1200" b="1" dirty="0"/>
              <a:t>Avgift</a:t>
            </a:r>
            <a:r>
              <a:rPr lang="nb-NO" sz="1200" b="0" dirty="0"/>
              <a:t> på produkter som kun benytter jomfruelig plast/ikke når kravet om innblanding.</a:t>
            </a:r>
          </a:p>
          <a:p>
            <a:pPr marL="377807" indent="-377807">
              <a:lnSpc>
                <a:spcPct val="100000"/>
              </a:lnSpc>
              <a:spcBef>
                <a:spcPts val="1322"/>
              </a:spcBef>
              <a:buFont typeface="+mj-lt"/>
              <a:buAutoNum type="arabicPeriod"/>
            </a:pPr>
            <a:r>
              <a:rPr lang="nb-NO" sz="1200" b="1" i="0" u="none" strike="noStrike" kern="1200" dirty="0">
                <a:solidFill>
                  <a:schemeClr val="tx1"/>
                </a:solidFill>
                <a:effectLst/>
                <a:latin typeface="+mn-lt"/>
                <a:ea typeface="+mn-ea"/>
                <a:cs typeface="+mn-cs"/>
              </a:rPr>
              <a:t>Offentlige anskaffelser </a:t>
            </a:r>
            <a:r>
              <a:rPr lang="nb-NO" sz="1200" b="0" i="0" u="none" strike="noStrike" kern="1200" dirty="0">
                <a:solidFill>
                  <a:schemeClr val="tx1"/>
                </a:solidFill>
                <a:effectLst/>
                <a:latin typeface="+mn-lt"/>
                <a:ea typeface="+mn-ea"/>
                <a:cs typeface="+mn-cs"/>
              </a:rPr>
              <a:t>kan stimulere etterspørsel etter resirkulerte råvarer</a:t>
            </a:r>
          </a:p>
          <a:p>
            <a:endParaRPr lang="nb-NO" sz="1200" dirty="0"/>
          </a:p>
          <a:p>
            <a:endParaRPr lang="nb-NO" sz="1200"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32</a:t>
            </a:fld>
            <a:endParaRPr lang="nb-NO"/>
          </a:p>
        </p:txBody>
      </p:sp>
    </p:spTree>
    <p:extLst>
      <p:ext uri="{BB962C8B-B14F-4D97-AF65-F5344CB8AC3E}">
        <p14:creationId xmlns:p14="http://schemas.microsoft.com/office/powerpoint/2010/main" val="1201769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A066358-AC0C-4687-A625-6F7A1F2BC281}" type="slidenum">
              <a:rPr lang="nb-NO" smtClean="0"/>
              <a:t>33</a:t>
            </a:fld>
            <a:endParaRPr lang="nb-NO"/>
          </a:p>
        </p:txBody>
      </p:sp>
    </p:spTree>
    <p:extLst>
      <p:ext uri="{BB962C8B-B14F-4D97-AF65-F5344CB8AC3E}">
        <p14:creationId xmlns:p14="http://schemas.microsoft.com/office/powerpoint/2010/main" val="121105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Idag</a:t>
            </a:r>
            <a:r>
              <a:rPr lang="nb-NO" dirty="0"/>
              <a:t> skal jeg gi dere en statusrapport fra prosjektet. </a:t>
            </a:r>
            <a:endParaRPr lang="en-US">
              <a:cs typeface="Calibri"/>
            </a:endParaRPr>
          </a:p>
          <a:p>
            <a:endParaRPr lang="nb-NO" dirty="0">
              <a:cs typeface="Calibri" panose="020F0502020204030204"/>
            </a:endParaRPr>
          </a:p>
          <a:p>
            <a:pPr>
              <a:lnSpc>
                <a:spcPct val="110000"/>
              </a:lnSpc>
              <a:spcBef>
                <a:spcPts val="650"/>
              </a:spcBef>
            </a:pPr>
            <a:r>
              <a:rPr lang="nb-NO" dirty="0"/>
              <a:t>Det store spørsmålet er:</a:t>
            </a:r>
            <a:endParaRPr lang="en-US" dirty="0"/>
          </a:p>
          <a:p>
            <a:pPr>
              <a:lnSpc>
                <a:spcPct val="110000"/>
              </a:lnSpc>
              <a:spcBef>
                <a:spcPts val="650"/>
              </a:spcBef>
            </a:pPr>
            <a:r>
              <a:rPr lang="nb-NO" dirty="0"/>
              <a:t>Finnes det politiske handlingsrom for å skape et marked for utsortert plast?</a:t>
            </a:r>
            <a:endParaRPr lang="en-US" dirty="0"/>
          </a:p>
          <a:p>
            <a:endParaRPr lang="nb-NO" dirty="0">
              <a:cs typeface="Calibri" panose="020F0502020204030204"/>
            </a:endParaRPr>
          </a:p>
          <a:p>
            <a:endParaRPr lang="nb-NO" dirty="0"/>
          </a:p>
          <a:p>
            <a:pPr marL="457200" indent="-457200">
              <a:buAutoNum type="arabicPeriod"/>
            </a:pPr>
            <a:r>
              <a:rPr lang="nb-NO" dirty="0"/>
              <a:t>Hva sier dere som medlemmer i KSB?</a:t>
            </a:r>
          </a:p>
          <a:p>
            <a:pPr marL="457200" indent="-457200">
              <a:buAutoNum type="arabicPeriod"/>
            </a:pPr>
            <a:r>
              <a:rPr lang="nb-NO" dirty="0"/>
              <a:t>Hva sier politikerne? </a:t>
            </a:r>
          </a:p>
          <a:p>
            <a:pPr marL="457200" indent="-457200">
              <a:buAutoNum type="arabicPeriod"/>
            </a:pPr>
            <a:r>
              <a:rPr lang="nb-NO" dirty="0"/>
              <a:t>Hva sier organisasjonene?</a:t>
            </a:r>
          </a:p>
          <a:p>
            <a:pPr marL="457200" indent="-457200">
              <a:buAutoNum type="arabicPeriod"/>
            </a:pPr>
            <a:r>
              <a:rPr lang="nb-NO" dirty="0"/>
              <a:t>Hva er de foreløpige konklusjonene våre?</a:t>
            </a:r>
          </a:p>
          <a:p>
            <a:pPr marL="457200" indent="-457200">
              <a:buAutoNum type="arabicPeriod"/>
            </a:pPr>
            <a:r>
              <a:rPr lang="nb-NO" dirty="0"/>
              <a:t>Og hvor går veien videre?</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4</a:t>
            </a:fld>
            <a:endParaRPr lang="nb-NO"/>
          </a:p>
        </p:txBody>
      </p:sp>
    </p:spTree>
    <p:extLst>
      <p:ext uri="{BB962C8B-B14F-4D97-AF65-F5344CB8AC3E}">
        <p14:creationId xmlns:p14="http://schemas.microsoft.com/office/powerpoint/2010/main" val="91837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5</a:t>
            </a:fld>
            <a:endParaRPr lang="nb-NO"/>
          </a:p>
        </p:txBody>
      </p:sp>
    </p:spTree>
    <p:extLst>
      <p:ext uri="{BB962C8B-B14F-4D97-AF65-F5344CB8AC3E}">
        <p14:creationId xmlns:p14="http://schemas.microsoft.com/office/powerpoint/2010/main" val="416131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vi ser på mediedekningen av plast og sirkulærøkonomi,</a:t>
            </a:r>
          </a:p>
          <a:p>
            <a:r>
              <a:rPr lang="nb-NO" dirty="0"/>
              <a:t>ser vi et brennende engasjement for plast.</a:t>
            </a:r>
          </a:p>
          <a:p>
            <a:endParaRPr lang="nb-NO" dirty="0"/>
          </a:p>
          <a:p>
            <a:r>
              <a:rPr lang="nb-NO" dirty="0"/>
              <a:t>Og det var den nå etterhvert berømte strandede hvalen som åpnet øynene til det norske folk.</a:t>
            </a:r>
          </a:p>
          <a:p>
            <a:endParaRPr lang="nb-NO" dirty="0"/>
          </a:p>
          <a:p>
            <a:r>
              <a:rPr lang="nb-NO" dirty="0"/>
              <a:t>Siden januar 2017 har antall artikler økt markant. </a:t>
            </a:r>
          </a:p>
          <a:p>
            <a:pPr marL="171450" indent="-171450">
              <a:buFontTx/>
              <a:buChar char="-"/>
            </a:pPr>
            <a:r>
              <a:rPr lang="nb-NO" dirty="0"/>
              <a:t>Grunnivået har gått opp</a:t>
            </a:r>
          </a:p>
          <a:p>
            <a:pPr marL="171450" indent="-171450">
              <a:buFontTx/>
              <a:buChar char="-"/>
            </a:pPr>
            <a:r>
              <a:rPr lang="nb-NO" dirty="0"/>
              <a:t>Strandrydding på topp</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6</a:t>
            </a:fld>
            <a:endParaRPr lang="nb-NO"/>
          </a:p>
        </p:txBody>
      </p:sp>
    </p:spTree>
    <p:extLst>
      <p:ext uri="{BB962C8B-B14F-4D97-AF65-F5344CB8AC3E}">
        <p14:creationId xmlns:p14="http://schemas.microsoft.com/office/powerpoint/2010/main" val="265804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Samtidig er det viktig å legge merke til at det er plastforurensing og plast i havet som får mest oppmerksomhet.</a:t>
            </a:r>
          </a:p>
          <a:p>
            <a:endParaRPr lang="nb-NO" dirty="0"/>
          </a:p>
          <a:p>
            <a:r>
              <a:rPr lang="nb-NO" dirty="0"/>
              <a:t>Det er langt mindre oppmerksomhet om sirkulær økonomi og gjenvinning.</a:t>
            </a:r>
          </a:p>
          <a:p>
            <a:r>
              <a:rPr lang="nb-NO" dirty="0"/>
              <a:t>Vi ser dessuten at plast ikke fremstilles som ressurser på avveie, men som avfall.</a:t>
            </a:r>
          </a:p>
          <a:p>
            <a:endParaRPr lang="nb-NO" dirty="0"/>
          </a:p>
        </p:txBody>
      </p:sp>
      <p:sp>
        <p:nvSpPr>
          <p:cNvPr id="4" name="Plassholder for lysbildenummer 3"/>
          <p:cNvSpPr>
            <a:spLocks noGrp="1"/>
          </p:cNvSpPr>
          <p:nvPr>
            <p:ph type="sldNum" sz="quarter" idx="5"/>
          </p:nvPr>
        </p:nvSpPr>
        <p:spPr/>
        <p:txBody>
          <a:bodyPr/>
          <a:lstStyle/>
          <a:p>
            <a:fld id="{8A066358-AC0C-4687-A625-6F7A1F2BC281}" type="slidenum">
              <a:rPr lang="nb-NO" smtClean="0"/>
              <a:t>7</a:t>
            </a:fld>
            <a:endParaRPr lang="nb-NO"/>
          </a:p>
        </p:txBody>
      </p:sp>
    </p:spTree>
    <p:extLst>
      <p:ext uri="{BB962C8B-B14F-4D97-AF65-F5344CB8AC3E}">
        <p14:creationId xmlns:p14="http://schemas.microsoft.com/office/powerpoint/2010/main" val="346124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A066358-AC0C-4687-A625-6F7A1F2BC281}" type="slidenum">
              <a:rPr lang="nb-NO" smtClean="0"/>
              <a:t>8</a:t>
            </a:fld>
            <a:endParaRPr lang="nb-NO"/>
          </a:p>
        </p:txBody>
      </p:sp>
    </p:spTree>
    <p:extLst>
      <p:ext uri="{BB962C8B-B14F-4D97-AF65-F5344CB8AC3E}">
        <p14:creationId xmlns:p14="http://schemas.microsoft.com/office/powerpoint/2010/main" val="37843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A066358-AC0C-4687-A625-6F7A1F2BC281}" type="slidenum">
              <a:rPr lang="nb-NO" smtClean="0"/>
              <a:t>9</a:t>
            </a:fld>
            <a:endParaRPr lang="nb-NO"/>
          </a:p>
        </p:txBody>
      </p:sp>
    </p:spTree>
    <p:extLst>
      <p:ext uri="{BB962C8B-B14F-4D97-AF65-F5344CB8AC3E}">
        <p14:creationId xmlns:p14="http://schemas.microsoft.com/office/powerpoint/2010/main" val="3696602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un logo">
    <p:spTree>
      <p:nvGrpSpPr>
        <p:cNvPr id="1" name=""/>
        <p:cNvGrpSpPr/>
        <p:nvPr/>
      </p:nvGrpSpPr>
      <p:grpSpPr>
        <a:xfrm>
          <a:off x="0" y="0"/>
          <a:ext cx="0" cy="0"/>
          <a:chOff x="0" y="0"/>
          <a:chExt cx="0" cy="0"/>
        </a:xfrm>
      </p:grpSpPr>
      <p:pic>
        <p:nvPicPr>
          <p:cNvPr id="8" name="Kruse Larsen logo hvit">
            <a:extLst>
              <a:ext uri="{FF2B5EF4-FFF2-40B4-BE49-F238E27FC236}">
                <a16:creationId xmlns:a16="http://schemas.microsoft.com/office/drawing/2014/main" id="{360DAF81-9019-684D-930C-FAF794B8E07C}"/>
              </a:ext>
            </a:extLst>
          </p:cNvPr>
          <p:cNvPicPr>
            <a:picLocks noChangeAspect="1"/>
          </p:cNvPicPr>
          <p:nvPr userDrawn="1"/>
        </p:nvPicPr>
        <p:blipFill>
          <a:blip r:embed="rId2"/>
          <a:stretch>
            <a:fillRect/>
          </a:stretch>
        </p:blipFill>
        <p:spPr>
          <a:xfrm>
            <a:off x="2919413" y="3076730"/>
            <a:ext cx="7572376" cy="1081768"/>
          </a:xfrm>
          <a:prstGeom prst="rect">
            <a:avLst/>
          </a:prstGeom>
        </p:spPr>
      </p:pic>
    </p:spTree>
    <p:extLst>
      <p:ext uri="{BB962C8B-B14F-4D97-AF65-F5344CB8AC3E}">
        <p14:creationId xmlns:p14="http://schemas.microsoft.com/office/powerpoint/2010/main" val="31046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a:t>Klikk for å redigere tittelstil</a:t>
            </a:r>
            <a:endParaRPr lang="nb-NO" dirty="0"/>
          </a:p>
        </p:txBody>
      </p:sp>
      <p:pic>
        <p:nvPicPr>
          <p:cNvPr id="8" name="Bilde 7" hidden="1">
            <a:extLst>
              <a:ext uri="{FF2B5EF4-FFF2-40B4-BE49-F238E27FC236}">
                <a16:creationId xmlns:a16="http://schemas.microsoft.com/office/drawing/2014/main" id="{6115CD00-CF97-1B41-9308-391DDD33DCE4}"/>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979564" y="3957638"/>
            <a:ext cx="2687988" cy="2896767"/>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3898148" y="3957638"/>
            <a:ext cx="2687988" cy="2896767"/>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2">
            <a:extLst>
              <a:ext uri="{FF2B5EF4-FFF2-40B4-BE49-F238E27FC236}">
                <a16:creationId xmlns:a16="http://schemas.microsoft.com/office/drawing/2014/main" id="{D50E4794-F470-B047-A0CF-3B4F4A389907}"/>
              </a:ext>
            </a:extLst>
          </p:cNvPr>
          <p:cNvSpPr>
            <a:spLocks noGrp="1"/>
          </p:cNvSpPr>
          <p:nvPr>
            <p:ph idx="15"/>
          </p:nvPr>
        </p:nvSpPr>
        <p:spPr>
          <a:xfrm>
            <a:off x="6835464" y="3957638"/>
            <a:ext cx="2687988" cy="2896767"/>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a:extLst>
              <a:ext uri="{FF2B5EF4-FFF2-40B4-BE49-F238E27FC236}">
                <a16:creationId xmlns:a16="http://schemas.microsoft.com/office/drawing/2014/main" id="{672723BA-2214-944E-831A-C1096FABE3D9}"/>
              </a:ext>
            </a:extLst>
          </p:cNvPr>
          <p:cNvSpPr>
            <a:spLocks noGrp="1"/>
          </p:cNvSpPr>
          <p:nvPr>
            <p:ph idx="16"/>
          </p:nvPr>
        </p:nvSpPr>
        <p:spPr>
          <a:xfrm>
            <a:off x="9754047" y="3957638"/>
            <a:ext cx="2687988" cy="2896767"/>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bilde 9">
            <a:extLst>
              <a:ext uri="{FF2B5EF4-FFF2-40B4-BE49-F238E27FC236}">
                <a16:creationId xmlns:a16="http://schemas.microsoft.com/office/drawing/2014/main" id="{543D459A-35FD-A64E-B713-9F6C21B6228C}"/>
              </a:ext>
            </a:extLst>
          </p:cNvPr>
          <p:cNvSpPr>
            <a:spLocks noGrp="1"/>
          </p:cNvSpPr>
          <p:nvPr>
            <p:ph type="pic" sz="quarter" idx="17"/>
          </p:nvPr>
        </p:nvSpPr>
        <p:spPr>
          <a:xfrm>
            <a:off x="983133"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19" name="Plassholder for bilde 9">
            <a:extLst>
              <a:ext uri="{FF2B5EF4-FFF2-40B4-BE49-F238E27FC236}">
                <a16:creationId xmlns:a16="http://schemas.microsoft.com/office/drawing/2014/main" id="{669019DB-0287-F349-B5E4-7FC30F0ADC4A}"/>
              </a:ext>
            </a:extLst>
          </p:cNvPr>
          <p:cNvSpPr>
            <a:spLocks noGrp="1"/>
          </p:cNvSpPr>
          <p:nvPr>
            <p:ph type="pic" sz="quarter" idx="18"/>
          </p:nvPr>
        </p:nvSpPr>
        <p:spPr>
          <a:xfrm>
            <a:off x="3905795"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20" name="Plassholder for bilde 9">
            <a:extLst>
              <a:ext uri="{FF2B5EF4-FFF2-40B4-BE49-F238E27FC236}">
                <a16:creationId xmlns:a16="http://schemas.microsoft.com/office/drawing/2014/main" id="{111C6ED8-80C6-A74A-AA96-7F1C07C734B3}"/>
              </a:ext>
            </a:extLst>
          </p:cNvPr>
          <p:cNvSpPr>
            <a:spLocks noGrp="1"/>
          </p:cNvSpPr>
          <p:nvPr>
            <p:ph type="pic" sz="quarter" idx="19"/>
          </p:nvPr>
        </p:nvSpPr>
        <p:spPr>
          <a:xfrm>
            <a:off x="6837003"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21" name="Plassholder for bilde 9">
            <a:extLst>
              <a:ext uri="{FF2B5EF4-FFF2-40B4-BE49-F238E27FC236}">
                <a16:creationId xmlns:a16="http://schemas.microsoft.com/office/drawing/2014/main" id="{8E855348-C7AF-6B4E-B59A-2D21C04B21BA}"/>
              </a:ext>
            </a:extLst>
          </p:cNvPr>
          <p:cNvSpPr>
            <a:spLocks noGrp="1"/>
          </p:cNvSpPr>
          <p:nvPr>
            <p:ph type="pic" sz="quarter" idx="20"/>
          </p:nvPr>
        </p:nvSpPr>
        <p:spPr>
          <a:xfrm>
            <a:off x="9759665"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22" name="Plassholder for tekst 10">
            <a:extLst>
              <a:ext uri="{FF2B5EF4-FFF2-40B4-BE49-F238E27FC236}">
                <a16:creationId xmlns:a16="http://schemas.microsoft.com/office/drawing/2014/main" id="{7D1E296B-1A84-5048-A9DB-01500B84A7A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412359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mindre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5232861" y="1959259"/>
            <a:ext cx="8200567" cy="3641441"/>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5860168" y="5626167"/>
            <a:ext cx="56086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Bildetekst</a:t>
            </a:r>
          </a:p>
        </p:txBody>
      </p:sp>
      <p:sp>
        <p:nvSpPr>
          <p:cNvPr id="8" name="Tittel 7">
            <a:extLst>
              <a:ext uri="{FF2B5EF4-FFF2-40B4-BE49-F238E27FC236}">
                <a16:creationId xmlns:a16="http://schemas.microsoft.com/office/drawing/2014/main" id="{EC4CEA71-5710-384D-A123-D72EBFD27143}"/>
              </a:ext>
            </a:extLst>
          </p:cNvPr>
          <p:cNvSpPr>
            <a:spLocks noGrp="1"/>
          </p:cNvSpPr>
          <p:nvPr>
            <p:ph type="title"/>
          </p:nvPr>
        </p:nvSpPr>
        <p:spPr/>
        <p:txBody>
          <a:bodyPr/>
          <a:lstStyle/>
          <a:p>
            <a:r>
              <a:rPr lang="nb-NO"/>
              <a:t>Klikk for å redigere tittelstil</a:t>
            </a:r>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10">
            <a:extLst>
              <a:ext uri="{FF2B5EF4-FFF2-40B4-BE49-F238E27FC236}">
                <a16:creationId xmlns:a16="http://schemas.microsoft.com/office/drawing/2014/main" id="{9B460728-6A52-744E-ADFD-4F3E92877BCD}"/>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340985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de 1/3">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8768127" y="1"/>
            <a:ext cx="4665298"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4897822" y="7036880"/>
            <a:ext cx="3630835" cy="323221"/>
          </a:xfrm>
        </p:spPr>
        <p:txBody>
          <a:bodyPr wrap="square" lIns="0" tIns="72000" rIns="72000" bIns="46800">
            <a:spAutoFit/>
          </a:bodyPr>
          <a:lstStyle>
            <a:lvl1pPr marL="0" marR="0" indent="0" algn="r"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Bildetekst</a:t>
            </a:r>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a:extLst>
              <a:ext uri="{FF2B5EF4-FFF2-40B4-BE49-F238E27FC236}">
                <a16:creationId xmlns:a16="http://schemas.microsoft.com/office/drawing/2014/main" id="{AB84AA72-03DE-3440-99FE-A7A7FD946A39}"/>
              </a:ext>
            </a:extLst>
          </p:cNvPr>
          <p:cNvSpPr>
            <a:spLocks noGrp="1"/>
          </p:cNvSpPr>
          <p:nvPr>
            <p:ph idx="17"/>
          </p:nvPr>
        </p:nvSpPr>
        <p:spPr>
          <a:xfrm>
            <a:off x="4897822"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3E75C646-5534-2B47-84BC-0E58E62C47FE}"/>
              </a:ext>
            </a:extLst>
          </p:cNvPr>
          <p:cNvSpPr>
            <a:spLocks noGrp="1"/>
          </p:cNvSpPr>
          <p:nvPr>
            <p:ph type="title"/>
          </p:nvPr>
        </p:nvSpPr>
        <p:spPr/>
        <p:txBody>
          <a:bodyPr/>
          <a:lstStyle/>
          <a:p>
            <a:r>
              <a:rPr lang="nb-NO"/>
              <a:t>Klikk for å redigere tittelstil</a:t>
            </a:r>
          </a:p>
        </p:txBody>
      </p:sp>
      <p:sp>
        <p:nvSpPr>
          <p:cNvPr id="9" name="Plassholder for tekst 10">
            <a:extLst>
              <a:ext uri="{FF2B5EF4-FFF2-40B4-BE49-F238E27FC236}">
                <a16:creationId xmlns:a16="http://schemas.microsoft.com/office/drawing/2014/main" id="{F5912FA1-1967-B647-B825-5FCD3D442216}"/>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185416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de 2/3">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4897823" y="1"/>
            <a:ext cx="8535603"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2806700"/>
            <a:ext cx="3640112" cy="4047705"/>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13">
            <a:extLst>
              <a:ext uri="{FF2B5EF4-FFF2-40B4-BE49-F238E27FC236}">
                <a16:creationId xmlns:a16="http://schemas.microsoft.com/office/drawing/2014/main" id="{BAD7A336-7F20-F148-93E7-A9D53274BA29}"/>
              </a:ext>
            </a:extLst>
          </p:cNvPr>
          <p:cNvSpPr>
            <a:spLocks noGrp="1"/>
          </p:cNvSpPr>
          <p:nvPr>
            <p:ph type="body" sz="quarter" idx="17" hasCustomPrompt="1"/>
          </p:nvPr>
        </p:nvSpPr>
        <p:spPr>
          <a:xfrm>
            <a:off x="987169" y="7100380"/>
            <a:ext cx="3640112" cy="323221"/>
          </a:xfrm>
        </p:spPr>
        <p:txBody>
          <a:bodyPr wrap="square" lIns="0" tIns="72000" rIns="72000" bIns="46800">
            <a:spAutoFit/>
          </a:bodyPr>
          <a:lstStyle>
            <a:lvl1pPr marL="0" marR="0" indent="0" algn="r"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Bildetekst</a:t>
            </a:r>
          </a:p>
        </p:txBody>
      </p:sp>
      <p:sp>
        <p:nvSpPr>
          <p:cNvPr id="2" name="Tittel 1">
            <a:extLst>
              <a:ext uri="{FF2B5EF4-FFF2-40B4-BE49-F238E27FC236}">
                <a16:creationId xmlns:a16="http://schemas.microsoft.com/office/drawing/2014/main" id="{8326EFFE-CCAB-F94E-A1EF-59374CA3339F}"/>
              </a:ext>
            </a:extLst>
          </p:cNvPr>
          <p:cNvSpPr>
            <a:spLocks noGrp="1"/>
          </p:cNvSpPr>
          <p:nvPr>
            <p:ph type="title"/>
          </p:nvPr>
        </p:nvSpPr>
        <p:spPr>
          <a:xfrm>
            <a:off x="879219" y="870602"/>
            <a:ext cx="3740457" cy="588313"/>
          </a:xfrm>
        </p:spPr>
        <p:txBody>
          <a:bodyPr/>
          <a:lstStyle/>
          <a:p>
            <a:r>
              <a:rPr lang="nb-NO"/>
              <a:t>Klikk for å redigere tittelstil</a:t>
            </a:r>
            <a:endParaRPr lang="nb-NO" dirty="0"/>
          </a:p>
        </p:txBody>
      </p:sp>
      <p:sp>
        <p:nvSpPr>
          <p:cNvPr id="9" name="Plassholder for tekst 10">
            <a:extLst>
              <a:ext uri="{FF2B5EF4-FFF2-40B4-BE49-F238E27FC236}">
                <a16:creationId xmlns:a16="http://schemas.microsoft.com/office/drawing/2014/main" id="{63D80EC8-C371-0549-BAD9-782176BC6C43}"/>
              </a:ext>
            </a:extLst>
          </p:cNvPr>
          <p:cNvSpPr>
            <a:spLocks noGrp="1"/>
          </p:cNvSpPr>
          <p:nvPr>
            <p:ph type="body" sz="quarter" idx="13" hasCustomPrompt="1"/>
          </p:nvPr>
        </p:nvSpPr>
        <p:spPr>
          <a:xfrm>
            <a:off x="877823" y="1823579"/>
            <a:ext cx="3752915"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55678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1" y="1"/>
            <a:ext cx="13433426"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7649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 bildeteks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0F47C921-F065-4847-8B84-AD0434C8D6ED}"/>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C2ED837-3937-754A-9D9B-85CBC270D8BC}"/>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FA628BA9-74E4-574F-84F9-4931B697E182}"/>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bilde 9">
            <a:extLst>
              <a:ext uri="{FF2B5EF4-FFF2-40B4-BE49-F238E27FC236}">
                <a16:creationId xmlns:a16="http://schemas.microsoft.com/office/drawing/2014/main" id="{1FE8BB62-AE86-E640-ACFE-DE234733D6EE}"/>
              </a:ext>
            </a:extLst>
          </p:cNvPr>
          <p:cNvSpPr>
            <a:spLocks noGrp="1"/>
          </p:cNvSpPr>
          <p:nvPr>
            <p:ph type="pic" sz="quarter" idx="14"/>
          </p:nvPr>
        </p:nvSpPr>
        <p:spPr>
          <a:xfrm>
            <a:off x="1950690" y="1001209"/>
            <a:ext cx="9518085" cy="5752016"/>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9" name="Plassholder for tekst 13">
            <a:extLst>
              <a:ext uri="{FF2B5EF4-FFF2-40B4-BE49-F238E27FC236}">
                <a16:creationId xmlns:a16="http://schemas.microsoft.com/office/drawing/2014/main" id="{D47B763D-730B-AD4C-BA25-D67FCBBA7A9B}"/>
              </a:ext>
            </a:extLst>
          </p:cNvPr>
          <p:cNvSpPr>
            <a:spLocks noGrp="1"/>
          </p:cNvSpPr>
          <p:nvPr>
            <p:ph type="body" sz="quarter" idx="16" hasCustomPrompt="1"/>
          </p:nvPr>
        </p:nvSpPr>
        <p:spPr>
          <a:xfrm>
            <a:off x="925473" y="5930900"/>
            <a:ext cx="7551738" cy="348667"/>
          </a:xfrm>
          <a:solidFill>
            <a:schemeClr val="bg1"/>
          </a:solidFill>
        </p:spPr>
        <p:txBody>
          <a:bodyPr wrap="square" lIns="72000" tIns="72000" rIns="72000" bIns="720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Bildetekst</a:t>
            </a:r>
          </a:p>
        </p:txBody>
      </p:sp>
    </p:spTree>
    <p:extLst>
      <p:ext uri="{BB962C8B-B14F-4D97-AF65-F5344CB8AC3E}">
        <p14:creationId xmlns:p14="http://schemas.microsoft.com/office/powerpoint/2010/main" val="834331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 bildeteks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1605D1-6E68-3148-B4E9-8D5359A36AF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7695603A-4E03-8441-AC20-820D6C63737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07107CDC-6919-2040-BE87-67E1BD95EBF9}"/>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bilde 9">
            <a:extLst>
              <a:ext uri="{FF2B5EF4-FFF2-40B4-BE49-F238E27FC236}">
                <a16:creationId xmlns:a16="http://schemas.microsoft.com/office/drawing/2014/main" id="{C6F05F65-1EE1-3A46-A5AC-7FBE7CA31599}"/>
              </a:ext>
            </a:extLst>
          </p:cNvPr>
          <p:cNvSpPr>
            <a:spLocks noGrp="1"/>
          </p:cNvSpPr>
          <p:nvPr>
            <p:ph type="pic" sz="quarter" idx="14"/>
          </p:nvPr>
        </p:nvSpPr>
        <p:spPr>
          <a:xfrm>
            <a:off x="973350" y="1984380"/>
            <a:ext cx="5616707" cy="3378039"/>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9" name="Plassholder for bilde 9">
            <a:extLst>
              <a:ext uri="{FF2B5EF4-FFF2-40B4-BE49-F238E27FC236}">
                <a16:creationId xmlns:a16="http://schemas.microsoft.com/office/drawing/2014/main" id="{7AD91E9C-6738-CB48-B942-8F98FA157E2A}"/>
              </a:ext>
            </a:extLst>
          </p:cNvPr>
          <p:cNvSpPr>
            <a:spLocks noGrp="1"/>
          </p:cNvSpPr>
          <p:nvPr>
            <p:ph type="pic" sz="quarter" idx="15"/>
          </p:nvPr>
        </p:nvSpPr>
        <p:spPr>
          <a:xfrm>
            <a:off x="6843369" y="1984380"/>
            <a:ext cx="5616707" cy="3378039"/>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10" name="Plassholder for tekst 13">
            <a:extLst>
              <a:ext uri="{FF2B5EF4-FFF2-40B4-BE49-F238E27FC236}">
                <a16:creationId xmlns:a16="http://schemas.microsoft.com/office/drawing/2014/main" id="{4485E19E-9342-5744-8B92-5F8799C715E7}"/>
              </a:ext>
            </a:extLst>
          </p:cNvPr>
          <p:cNvSpPr>
            <a:spLocks noGrp="1"/>
          </p:cNvSpPr>
          <p:nvPr>
            <p:ph type="body" sz="quarter" idx="16" hasCustomPrompt="1"/>
          </p:nvPr>
        </p:nvSpPr>
        <p:spPr>
          <a:xfrm>
            <a:off x="1954801" y="5362417"/>
            <a:ext cx="36619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Bildetekst</a:t>
            </a:r>
          </a:p>
        </p:txBody>
      </p:sp>
      <p:sp>
        <p:nvSpPr>
          <p:cNvPr id="11" name="Plassholder for tekst 13">
            <a:extLst>
              <a:ext uri="{FF2B5EF4-FFF2-40B4-BE49-F238E27FC236}">
                <a16:creationId xmlns:a16="http://schemas.microsoft.com/office/drawing/2014/main" id="{FD77CD26-6B9A-D54B-B0BD-93D571C06C06}"/>
              </a:ext>
            </a:extLst>
          </p:cNvPr>
          <p:cNvSpPr>
            <a:spLocks noGrp="1"/>
          </p:cNvSpPr>
          <p:nvPr>
            <p:ph type="body" sz="quarter" idx="17" hasCustomPrompt="1"/>
          </p:nvPr>
        </p:nvSpPr>
        <p:spPr>
          <a:xfrm>
            <a:off x="7798766" y="5362541"/>
            <a:ext cx="36619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Bildetekst</a:t>
            </a:r>
          </a:p>
        </p:txBody>
      </p:sp>
      <p:sp>
        <p:nvSpPr>
          <p:cNvPr id="2" name="Tittel 1">
            <a:extLst>
              <a:ext uri="{FF2B5EF4-FFF2-40B4-BE49-F238E27FC236}">
                <a16:creationId xmlns:a16="http://schemas.microsoft.com/office/drawing/2014/main" id="{2AE95937-2127-6D4D-8E35-3D88F391CA6C}"/>
              </a:ext>
            </a:extLst>
          </p:cNvPr>
          <p:cNvSpPr>
            <a:spLocks noGrp="1"/>
          </p:cNvSpPr>
          <p:nvPr>
            <p:ph type="title"/>
          </p:nvPr>
        </p:nvSpPr>
        <p:spPr/>
        <p:txBody>
          <a:bodyPr/>
          <a:lstStyle/>
          <a:p>
            <a:r>
              <a:rPr lang="nb-NO"/>
              <a:t>Klikk for å redigere tittelstil</a:t>
            </a:r>
          </a:p>
        </p:txBody>
      </p:sp>
      <p:sp>
        <p:nvSpPr>
          <p:cNvPr id="13" name="Plassholder for tekst 10">
            <a:extLst>
              <a:ext uri="{FF2B5EF4-FFF2-40B4-BE49-F238E27FC236}">
                <a16:creationId xmlns:a16="http://schemas.microsoft.com/office/drawing/2014/main" id="{E31EB20F-CBEE-ED41-B974-FFCA2B5EBB46}"/>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89673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gress +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3" y="1001209"/>
            <a:ext cx="8200567" cy="527692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2" name="Plassholder for innhold 2">
            <a:extLst>
              <a:ext uri="{FF2B5EF4-FFF2-40B4-BE49-F238E27FC236}">
                <a16:creationId xmlns:a16="http://schemas.microsoft.com/office/drawing/2014/main" id="{0AFE6966-11C3-7C4B-80B3-53A019330D0D}"/>
              </a:ext>
            </a:extLst>
          </p:cNvPr>
          <p:cNvSpPr>
            <a:spLocks noGrp="1"/>
          </p:cNvSpPr>
          <p:nvPr>
            <p:ph idx="15"/>
          </p:nvPr>
        </p:nvSpPr>
        <p:spPr>
          <a:xfrm>
            <a:off x="8774729" y="3321698"/>
            <a:ext cx="3640112" cy="3191760"/>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981451" y="6278139"/>
            <a:ext cx="56086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Bildetekst</a:t>
            </a:r>
          </a:p>
        </p:txBody>
      </p:sp>
      <p:sp>
        <p:nvSpPr>
          <p:cNvPr id="10" name="Plassholder for tekst 8">
            <a:extLst>
              <a:ext uri="{FF2B5EF4-FFF2-40B4-BE49-F238E27FC236}">
                <a16:creationId xmlns:a16="http://schemas.microsoft.com/office/drawing/2014/main" id="{C46D340F-84AD-0D4E-B340-E593C7BA02FE}"/>
              </a:ext>
            </a:extLst>
          </p:cNvPr>
          <p:cNvSpPr>
            <a:spLocks noGrp="1"/>
          </p:cNvSpPr>
          <p:nvPr>
            <p:ph type="body" sz="quarter" idx="13"/>
          </p:nvPr>
        </p:nvSpPr>
        <p:spPr>
          <a:xfrm>
            <a:off x="5654675" y="1278363"/>
            <a:ext cx="7023100" cy="1425345"/>
          </a:xfrm>
          <a:solidFill>
            <a:schemeClr val="bg1"/>
          </a:solidFill>
        </p:spPr>
        <p:txBody>
          <a:bodyPr wrap="square" lIns="180000" tIns="180000" rIns="180000" bIns="180000">
            <a:spAutoFit/>
          </a:bodyPr>
          <a:lstStyle>
            <a:lvl1pPr marL="0" indent="0">
              <a:lnSpc>
                <a:spcPct val="96000"/>
              </a:lnSpc>
              <a:buNone/>
              <a:defRPr sz="3125" b="0" baseline="0">
                <a:solidFill>
                  <a:schemeClr val="accent1"/>
                </a:solidFill>
              </a:defRPr>
            </a:lvl1pPr>
            <a:lvl2pPr marL="0" indent="0">
              <a:lnSpc>
                <a:spcPct val="96000"/>
              </a:lnSpc>
              <a:spcBef>
                <a:spcPts val="1800"/>
              </a:spcBef>
              <a:buNone/>
              <a:defRPr sz="2500" baseline="0">
                <a:solidFill>
                  <a:schemeClr val="accent1"/>
                </a:solidFill>
              </a:defRPr>
            </a:lvl2pPr>
          </a:lstStyle>
          <a:p>
            <a:pPr lvl="0"/>
            <a:r>
              <a:rPr lang="nb-NO"/>
              <a:t>Rediger tekststiler i malen</a:t>
            </a:r>
          </a:p>
          <a:p>
            <a:pPr lvl="1"/>
            <a:r>
              <a:rPr lang="nb-NO"/>
              <a:t>Andre nivå</a:t>
            </a:r>
          </a:p>
        </p:txBody>
      </p:sp>
    </p:spTree>
    <p:extLst>
      <p:ext uri="{BB962C8B-B14F-4D97-AF65-F5344CB8AC3E}">
        <p14:creationId xmlns:p14="http://schemas.microsoft.com/office/powerpoint/2010/main" val="1188273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3" name="Gradert bakgrunn">
            <a:extLst>
              <a:ext uri="{FF2B5EF4-FFF2-40B4-BE49-F238E27FC236}">
                <a16:creationId xmlns:a16="http://schemas.microsoft.com/office/drawing/2014/main" id="{3807EBCF-2A4E-4D4D-8D58-5C0266B0D9A8}"/>
              </a:ext>
            </a:extLst>
          </p:cNvPr>
          <p:cNvSpPr/>
          <p:nvPr userDrawn="1"/>
        </p:nvSpPr>
        <p:spPr>
          <a:xfrm>
            <a:off x="2" y="1821309"/>
            <a:ext cx="1719262" cy="2638269"/>
          </a:xfrm>
          <a:prstGeom prst="rect">
            <a:avLst/>
          </a:prstGeom>
          <a:gradFill>
            <a:gsLst>
              <a:gs pos="16000">
                <a:srgbClr val="31648E"/>
              </a:gs>
              <a:gs pos="100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0" name="Plassholder for bilde 9">
            <a:extLst>
              <a:ext uri="{FF2B5EF4-FFF2-40B4-BE49-F238E27FC236}">
                <a16:creationId xmlns:a16="http://schemas.microsoft.com/office/drawing/2014/main" id="{339F5D12-C9B1-324B-8F08-A9CD18499C88}"/>
              </a:ext>
            </a:extLst>
          </p:cNvPr>
          <p:cNvSpPr>
            <a:spLocks noGrp="1"/>
          </p:cNvSpPr>
          <p:nvPr>
            <p:ph type="pic" sz="quarter" idx="13"/>
          </p:nvPr>
        </p:nvSpPr>
        <p:spPr>
          <a:xfrm>
            <a:off x="1727620" y="2792413"/>
            <a:ext cx="5835230" cy="2914650"/>
          </a:xfrm>
          <a:pattFill prst="wdDnDiag">
            <a:fgClr>
              <a:schemeClr val="accent6"/>
            </a:fgClr>
            <a:bgClr>
              <a:schemeClr val="bg1">
                <a:lumMod val="95000"/>
              </a:schemeClr>
            </a:bgClr>
          </a:pattFill>
        </p:spPr>
        <p:txBody>
          <a:bodyPr anchor="ctr" anchorCtr="1"/>
          <a:lstStyle>
            <a:lvl1pPr marL="0" indent="0">
              <a:buNone/>
              <a:defRPr sz="1618" b="1">
                <a:solidFill>
                  <a:schemeClr val="accent4"/>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5631601" y="2362145"/>
            <a:ext cx="6777356" cy="1791214"/>
          </a:xfrm>
          <a:solidFill>
            <a:schemeClr val="bg1"/>
          </a:solidFill>
        </p:spPr>
        <p:txBody>
          <a:bodyPr lIns="180000" tIns="180000" rIns="180000" bIns="180000" anchor="t" anchorCtr="0">
            <a:spAutoFit/>
          </a:bodyPr>
          <a:lstStyle>
            <a:lvl1pPr>
              <a:defRPr sz="4883" b="1" i="0" baseline="0">
                <a:latin typeface="Franklin Gothic Demi" panose="020B0603020102020204" pitchFamily="34" charset="0"/>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5631601" y="1831508"/>
            <a:ext cx="6777356" cy="754585"/>
          </a:xfrm>
          <a:prstGeom prst="rect">
            <a:avLst/>
          </a:prstGeom>
          <a:solidFill>
            <a:schemeClr val="bg1"/>
          </a:solidFill>
        </p:spPr>
        <p:txBody>
          <a:bodyPr wrap="square" lIns="180000" tIns="180000" rIns="180000" bIns="180000" anchor="b" anchorCtr="0">
            <a:spAutoFit/>
          </a:bodyPr>
          <a:lstStyle>
            <a:lvl1pPr marL="0" indent="0">
              <a:buNone/>
              <a:defRPr sz="2500">
                <a:solidFill>
                  <a:schemeClr val="accent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1771928" y="6165712"/>
            <a:ext cx="6777356" cy="676422"/>
          </a:xfrm>
          <a:prstGeom prst="rect">
            <a:avLst/>
          </a:prstGeom>
          <a:noFill/>
        </p:spPr>
        <p:txBody>
          <a:bodyPr wrap="square" lIns="180000" tIns="180000" rIns="180000" bIns="180000" anchor="b" anchorCtr="0">
            <a:spAutoFit/>
          </a:bodyPr>
          <a:lstStyle>
            <a:lvl1pPr marL="0" indent="0">
              <a:buNone/>
              <a:defRPr sz="2000">
                <a:solidFill>
                  <a:schemeClr val="accent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1" y="6371541"/>
            <a:ext cx="2671786" cy="381683"/>
          </a:xfrm>
          <a:prstGeom prst="rect">
            <a:avLst/>
          </a:prstGeom>
        </p:spPr>
      </p:pic>
      <p:sp>
        <p:nvSpPr>
          <p:cNvPr id="15" name="Pil">
            <a:extLst>
              <a:ext uri="{FF2B5EF4-FFF2-40B4-BE49-F238E27FC236}">
                <a16:creationId xmlns:a16="http://schemas.microsoft.com/office/drawing/2014/main" id="{C62E298A-261F-4240-91B7-178B86DC8431}"/>
              </a:ext>
            </a:extLst>
          </p:cNvPr>
          <p:cNvSpPr/>
          <p:nvPr userDrawn="1"/>
        </p:nvSpPr>
        <p:spPr>
          <a:xfrm flipH="1">
            <a:off x="316558" y="1831508"/>
            <a:ext cx="1411062" cy="2638269"/>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83601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eloverskrift uten bilde">
    <p:spTree>
      <p:nvGrpSpPr>
        <p:cNvPr id="1" name=""/>
        <p:cNvGrpSpPr/>
        <p:nvPr/>
      </p:nvGrpSpPr>
      <p:grpSpPr>
        <a:xfrm>
          <a:off x="0" y="0"/>
          <a:ext cx="0" cy="0"/>
          <a:chOff x="0" y="0"/>
          <a:chExt cx="0" cy="0"/>
        </a:xfrm>
      </p:grpSpPr>
      <p:sp>
        <p:nvSpPr>
          <p:cNvPr id="13" name="Gradert bakgrunn">
            <a:extLst>
              <a:ext uri="{FF2B5EF4-FFF2-40B4-BE49-F238E27FC236}">
                <a16:creationId xmlns:a16="http://schemas.microsoft.com/office/drawing/2014/main" id="{3807EBCF-2A4E-4D4D-8D58-5C0266B0D9A8}"/>
              </a:ext>
            </a:extLst>
          </p:cNvPr>
          <p:cNvSpPr/>
          <p:nvPr userDrawn="1"/>
        </p:nvSpPr>
        <p:spPr>
          <a:xfrm>
            <a:off x="2" y="1821309"/>
            <a:ext cx="1719262" cy="2638269"/>
          </a:xfrm>
          <a:prstGeom prst="rect">
            <a:avLst/>
          </a:prstGeom>
          <a:gradFill>
            <a:gsLst>
              <a:gs pos="16000">
                <a:srgbClr val="31648E"/>
              </a:gs>
              <a:gs pos="100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2728594" y="2362145"/>
            <a:ext cx="6777356" cy="1791214"/>
          </a:xfrm>
          <a:solidFill>
            <a:schemeClr val="bg1"/>
          </a:solidFill>
        </p:spPr>
        <p:txBody>
          <a:bodyPr lIns="180000" tIns="180000" rIns="180000" bIns="180000" anchor="t" anchorCtr="0">
            <a:spAutoFit/>
          </a:bodyPr>
          <a:lstStyle>
            <a:lvl1pPr>
              <a:defRPr sz="4883" b="1" i="0" baseline="0">
                <a:latin typeface="Franklin Gothic Demi" panose="020B0603020102020204" pitchFamily="34" charset="0"/>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2728594" y="1831508"/>
            <a:ext cx="6777356" cy="754585"/>
          </a:xfrm>
          <a:prstGeom prst="rect">
            <a:avLst/>
          </a:prstGeom>
          <a:solidFill>
            <a:schemeClr val="bg1"/>
          </a:solidFill>
        </p:spPr>
        <p:txBody>
          <a:bodyPr wrap="square" lIns="180000" tIns="180000" rIns="180000" bIns="180000" anchor="b" anchorCtr="0">
            <a:spAutoFit/>
          </a:bodyPr>
          <a:lstStyle>
            <a:lvl1pPr marL="0" indent="0">
              <a:buNone/>
              <a:defRPr sz="2500">
                <a:solidFill>
                  <a:schemeClr val="accent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2728594" y="6165712"/>
            <a:ext cx="6777356" cy="676422"/>
          </a:xfrm>
          <a:prstGeom prst="rect">
            <a:avLst/>
          </a:prstGeom>
          <a:noFill/>
        </p:spPr>
        <p:txBody>
          <a:bodyPr wrap="square" lIns="180000" tIns="180000" rIns="180000" bIns="180000" anchor="b" anchorCtr="0">
            <a:spAutoFit/>
          </a:bodyPr>
          <a:lstStyle>
            <a:lvl1pPr marL="0" indent="0">
              <a:buNone/>
              <a:defRPr sz="2000">
                <a:solidFill>
                  <a:schemeClr val="accent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1" y="6371541"/>
            <a:ext cx="2671786" cy="381683"/>
          </a:xfrm>
          <a:prstGeom prst="rect">
            <a:avLst/>
          </a:prstGeom>
        </p:spPr>
      </p:pic>
      <p:sp>
        <p:nvSpPr>
          <p:cNvPr id="15" name="Pil">
            <a:extLst>
              <a:ext uri="{FF2B5EF4-FFF2-40B4-BE49-F238E27FC236}">
                <a16:creationId xmlns:a16="http://schemas.microsoft.com/office/drawing/2014/main" id="{C62E298A-261F-4240-91B7-178B86DC8431}"/>
              </a:ext>
            </a:extLst>
          </p:cNvPr>
          <p:cNvSpPr/>
          <p:nvPr userDrawn="1"/>
        </p:nvSpPr>
        <p:spPr>
          <a:xfrm flipH="1">
            <a:off x="316558" y="1831508"/>
            <a:ext cx="1411062" cy="2638269"/>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5946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58A751-F609-FB42-BFEF-A810C9A206D6}"/>
              </a:ext>
            </a:extLst>
          </p:cNvPr>
          <p:cNvSpPr>
            <a:spLocks noGrp="1"/>
          </p:cNvSpPr>
          <p:nvPr>
            <p:ph type="ctrTitle"/>
          </p:nvPr>
        </p:nvSpPr>
        <p:spPr>
          <a:xfrm>
            <a:off x="1821946" y="3226848"/>
            <a:ext cx="8807954" cy="784007"/>
          </a:xfrm>
        </p:spPr>
        <p:txBody>
          <a:bodyPr anchor="b"/>
          <a:lstStyle>
            <a:lvl1pPr algn="l">
              <a:lnSpc>
                <a:spcPct val="89000"/>
              </a:lnSpc>
              <a:defRPr sz="4883" baseline="0">
                <a:solidFill>
                  <a:schemeClr val="tx2"/>
                </a:solidFill>
              </a:defRPr>
            </a:lvl1pPr>
          </a:lstStyle>
          <a:p>
            <a:r>
              <a:rPr lang="nb-NO"/>
              <a:t>Klikk for å redigere tittelstil</a:t>
            </a:r>
            <a:endParaRPr lang="nb-NO" dirty="0"/>
          </a:p>
        </p:txBody>
      </p:sp>
      <p:sp>
        <p:nvSpPr>
          <p:cNvPr id="24" name="Plassholder for tekst 20">
            <a:extLst>
              <a:ext uri="{FF2B5EF4-FFF2-40B4-BE49-F238E27FC236}">
                <a16:creationId xmlns:a16="http://schemas.microsoft.com/office/drawing/2014/main" id="{02A8EDE5-6DBE-FB43-A345-49A4D3611B63}"/>
              </a:ext>
            </a:extLst>
          </p:cNvPr>
          <p:cNvSpPr>
            <a:spLocks noGrp="1"/>
          </p:cNvSpPr>
          <p:nvPr>
            <p:ph type="body" sz="quarter" idx="12" hasCustomPrompt="1"/>
          </p:nvPr>
        </p:nvSpPr>
        <p:spPr>
          <a:xfrm>
            <a:off x="1818815" y="4165898"/>
            <a:ext cx="6713998" cy="406330"/>
          </a:xfrm>
        </p:spPr>
        <p:txBody>
          <a:bodyPr lIns="125999" rIns="46800">
            <a:spAutoFit/>
          </a:bodyPr>
          <a:lstStyle>
            <a:lvl1pPr marL="0" marR="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defRPr sz="2000" baseline="0">
                <a:solidFill>
                  <a:schemeClr val="tx2"/>
                </a:solidFill>
              </a:defRPr>
            </a:lvl1pPr>
          </a:lstStyle>
          <a:p>
            <a:r>
              <a:rPr lang="nb-NO" dirty="0"/>
              <a:t>Undertittel</a:t>
            </a:r>
          </a:p>
        </p:txBody>
      </p:sp>
      <p:pic>
        <p:nvPicPr>
          <p:cNvPr id="5" name="Kruse Larsen logo hvit">
            <a:extLst>
              <a:ext uri="{FF2B5EF4-FFF2-40B4-BE49-F238E27FC236}">
                <a16:creationId xmlns:a16="http://schemas.microsoft.com/office/drawing/2014/main" id="{004EDBE1-6D2E-D14F-99B2-8A8D79C228E9}"/>
              </a:ext>
            </a:extLst>
          </p:cNvPr>
          <p:cNvPicPr>
            <a:picLocks noChangeAspect="1"/>
          </p:cNvPicPr>
          <p:nvPr userDrawn="1"/>
        </p:nvPicPr>
        <p:blipFill>
          <a:blip r:embed="rId2"/>
          <a:stretch>
            <a:fillRect/>
          </a:stretch>
        </p:blipFill>
        <p:spPr>
          <a:xfrm>
            <a:off x="985814" y="998718"/>
            <a:ext cx="2671786" cy="381683"/>
          </a:xfrm>
          <a:prstGeom prst="rect">
            <a:avLst/>
          </a:prstGeom>
        </p:spPr>
      </p:pic>
    </p:spTree>
    <p:extLst>
      <p:ext uri="{BB962C8B-B14F-4D97-AF65-F5344CB8AC3E}">
        <p14:creationId xmlns:p14="http://schemas.microsoft.com/office/powerpoint/2010/main" val="15090551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loverskrift, enk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1951038" y="2362145"/>
            <a:ext cx="9517062" cy="1077365"/>
          </a:xfrm>
          <a:solidFill>
            <a:schemeClr val="bg1"/>
          </a:solidFill>
        </p:spPr>
        <p:txBody>
          <a:bodyPr wrap="square" lIns="180000" tIns="180000" rIns="180000" bIns="180000" anchor="b" anchorCtr="0">
            <a:spAutoFit/>
          </a:bodyPr>
          <a:lstStyle>
            <a:lvl1pPr algn="ctr">
              <a:defRPr sz="4883" b="1" i="0" baseline="0">
                <a:latin typeface="Franklin Gothic Demi" panose="020B0603020102020204" pitchFamily="34" charset="0"/>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1951039" y="3400957"/>
            <a:ext cx="9531348" cy="754585"/>
          </a:xfrm>
          <a:prstGeom prst="rect">
            <a:avLst/>
          </a:prstGeom>
          <a:solidFill>
            <a:schemeClr val="bg1"/>
          </a:solidFill>
        </p:spPr>
        <p:txBody>
          <a:bodyPr wrap="square" lIns="180000" tIns="180000" rIns="180000" bIns="180000" anchor="t" anchorCtr="0">
            <a:spAutoFit/>
          </a:bodyPr>
          <a:lstStyle>
            <a:lvl1pPr marL="0" indent="0" algn="ctr">
              <a:buNone/>
              <a:defRPr sz="2500">
                <a:solidFill>
                  <a:schemeClr val="accent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3894138" y="6165712"/>
            <a:ext cx="5611812" cy="676422"/>
          </a:xfrm>
          <a:prstGeom prst="rect">
            <a:avLst/>
          </a:prstGeom>
          <a:noFill/>
        </p:spPr>
        <p:txBody>
          <a:bodyPr wrap="square" lIns="180000" tIns="180000" rIns="180000" bIns="180000" anchor="b" anchorCtr="0">
            <a:spAutoFit/>
          </a:bodyPr>
          <a:lstStyle>
            <a:lvl1pPr marL="0" indent="0" algn="ctr">
              <a:buNone/>
              <a:defRPr sz="2000">
                <a:solidFill>
                  <a:schemeClr val="accent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1" y="6371541"/>
            <a:ext cx="2671786" cy="381683"/>
          </a:xfrm>
          <a:prstGeom prst="rect">
            <a:avLst/>
          </a:prstGeom>
        </p:spPr>
      </p:pic>
    </p:spTree>
    <p:extLst>
      <p:ext uri="{BB962C8B-B14F-4D97-AF65-F5344CB8AC3E}">
        <p14:creationId xmlns:p14="http://schemas.microsoft.com/office/powerpoint/2010/main" val="20119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pic>
        <p:nvPicPr>
          <p:cNvPr id="7" name="Bilde 6" hidden="1">
            <a:extLst>
              <a:ext uri="{FF2B5EF4-FFF2-40B4-BE49-F238E27FC236}">
                <a16:creationId xmlns:a16="http://schemas.microsoft.com/office/drawing/2014/main" id="{9902FD48-6618-314C-B717-6CA27DC95CD8}"/>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10" name="Plassholder for dato 9">
            <a:extLst>
              <a:ext uri="{FF2B5EF4-FFF2-40B4-BE49-F238E27FC236}">
                <a16:creationId xmlns:a16="http://schemas.microsoft.com/office/drawing/2014/main" id="{8BCB178A-4EE5-024F-B8BC-228EB6C1DAA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11" name="Plassholder for bunntekst 10">
            <a:extLst>
              <a:ext uri="{FF2B5EF4-FFF2-40B4-BE49-F238E27FC236}">
                <a16:creationId xmlns:a16="http://schemas.microsoft.com/office/drawing/2014/main" id="{90463367-A2CD-E244-9D48-FEAB826A0C31}"/>
              </a:ext>
            </a:extLst>
          </p:cNvPr>
          <p:cNvSpPr>
            <a:spLocks noGrp="1"/>
          </p:cNvSpPr>
          <p:nvPr>
            <p:ph type="ftr" sz="quarter" idx="11"/>
          </p:nvPr>
        </p:nvSpPr>
        <p:spPr/>
        <p:txBody>
          <a:bodyPr/>
          <a:lstStyle/>
          <a:p>
            <a:endParaRPr lang="nb-NO" dirty="0"/>
          </a:p>
        </p:txBody>
      </p:sp>
      <p:sp>
        <p:nvSpPr>
          <p:cNvPr id="12" name="Plassholder for lysbildenummer 11">
            <a:extLst>
              <a:ext uri="{FF2B5EF4-FFF2-40B4-BE49-F238E27FC236}">
                <a16:creationId xmlns:a16="http://schemas.microsoft.com/office/drawing/2014/main" id="{575EAC44-0225-E249-ADA1-3037D60D1611}"/>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4" name="Plassholder for tekst 13">
            <a:extLst>
              <a:ext uri="{FF2B5EF4-FFF2-40B4-BE49-F238E27FC236}">
                <a16:creationId xmlns:a16="http://schemas.microsoft.com/office/drawing/2014/main" id="{C4FF4472-1E27-B54E-90C7-74E8D4C41C1E}"/>
              </a:ext>
            </a:extLst>
          </p:cNvPr>
          <p:cNvSpPr>
            <a:spLocks noGrp="1"/>
          </p:cNvSpPr>
          <p:nvPr>
            <p:ph type="body" sz="quarter" idx="13" hasCustomPrompt="1"/>
          </p:nvPr>
        </p:nvSpPr>
        <p:spPr>
          <a:xfrm>
            <a:off x="1950411" y="3267652"/>
            <a:ext cx="9512117" cy="636588"/>
          </a:xfrm>
        </p:spPr>
        <p:txBody>
          <a:bodyPr/>
          <a:lstStyle>
            <a:lvl1pPr marL="0" indent="0" algn="ctr">
              <a:lnSpc>
                <a:spcPct val="96000"/>
              </a:lnSpc>
              <a:buNone/>
              <a:defRPr sz="3906" b="0" i="1" baseline="0">
                <a:solidFill>
                  <a:schemeClr val="accent1"/>
                </a:solidFill>
              </a:defRPr>
            </a:lvl1pPr>
          </a:lstStyle>
          <a:p>
            <a:r>
              <a:rPr lang="nb-NO" dirty="0"/>
              <a:t>«Sitat»</a:t>
            </a:r>
          </a:p>
        </p:txBody>
      </p:sp>
      <p:sp>
        <p:nvSpPr>
          <p:cNvPr id="15" name="Plassholder for tekst 13">
            <a:extLst>
              <a:ext uri="{FF2B5EF4-FFF2-40B4-BE49-F238E27FC236}">
                <a16:creationId xmlns:a16="http://schemas.microsoft.com/office/drawing/2014/main" id="{6A0E10B5-F46D-3844-AF58-61A05276BD9A}"/>
              </a:ext>
            </a:extLst>
          </p:cNvPr>
          <p:cNvSpPr>
            <a:spLocks noGrp="1"/>
          </p:cNvSpPr>
          <p:nvPr>
            <p:ph type="body" sz="quarter" idx="14" hasCustomPrompt="1"/>
          </p:nvPr>
        </p:nvSpPr>
        <p:spPr>
          <a:xfrm>
            <a:off x="3917020" y="3965326"/>
            <a:ext cx="5599620" cy="329770"/>
          </a:xfrm>
        </p:spPr>
        <p:txBody>
          <a:bodyPr>
            <a:spAutoFit/>
          </a:bodyPr>
          <a:lstStyle>
            <a:lvl1pPr marL="0" indent="0" algn="ctr">
              <a:lnSpc>
                <a:spcPct val="96000"/>
              </a:lnSpc>
              <a:buNone/>
              <a:defRPr sz="1600" b="1" i="0" baseline="0">
                <a:solidFill>
                  <a:schemeClr val="accent3"/>
                </a:solidFill>
                <a:latin typeface="Franklin Gothic Demi" panose="020B0603020102020204" pitchFamily="34" charset="0"/>
              </a:defRPr>
            </a:lvl1pPr>
          </a:lstStyle>
          <a:p>
            <a:r>
              <a:rPr lang="nb-NO" dirty="0"/>
              <a:t>Navn/kilde</a:t>
            </a:r>
          </a:p>
        </p:txBody>
      </p:sp>
    </p:spTree>
    <p:extLst>
      <p:ext uri="{BB962C8B-B14F-4D97-AF65-F5344CB8AC3E}">
        <p14:creationId xmlns:p14="http://schemas.microsoft.com/office/powerpoint/2010/main" val="1301319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tat med bild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C2B18C79-BC10-E842-96DB-B0CFF45136B9}"/>
              </a:ext>
            </a:extLst>
          </p:cNvPr>
          <p:cNvSpPr>
            <a:spLocks noGrp="1"/>
          </p:cNvSpPr>
          <p:nvPr>
            <p:ph type="pic" sz="quarter" idx="15"/>
          </p:nvPr>
        </p:nvSpPr>
        <p:spPr>
          <a:xfrm>
            <a:off x="976268" y="2320925"/>
            <a:ext cx="6548988" cy="3461311"/>
          </a:xfrm>
          <a:pattFill prst="wdDnDiag">
            <a:fgClr>
              <a:schemeClr val="accent6"/>
            </a:fgClr>
            <a:bgClr>
              <a:schemeClr val="bg1">
                <a:lumMod val="95000"/>
              </a:schemeClr>
            </a:bgClr>
          </a:pattFill>
        </p:spPr>
        <p:txBody>
          <a:bodyPr anchor="ctr" anchorCtr="1"/>
          <a:lstStyle>
            <a:lvl1pPr marL="0" indent="0">
              <a:buNone/>
              <a:defRPr sz="1618" b="1">
                <a:solidFill>
                  <a:schemeClr val="accent4"/>
                </a:solidFill>
              </a:defRPr>
            </a:lvl1pPr>
          </a:lstStyle>
          <a:p>
            <a:r>
              <a:rPr lang="nb-NO"/>
              <a:t>Klikk på ikonet for å legge til et bilde</a:t>
            </a:r>
            <a:endParaRPr lang="nb-NO" dirty="0"/>
          </a:p>
        </p:txBody>
      </p:sp>
      <p:sp>
        <p:nvSpPr>
          <p:cNvPr id="10" name="Plassholder for dato 9">
            <a:extLst>
              <a:ext uri="{FF2B5EF4-FFF2-40B4-BE49-F238E27FC236}">
                <a16:creationId xmlns:a16="http://schemas.microsoft.com/office/drawing/2014/main" id="{8BCB178A-4EE5-024F-B8BC-228EB6C1DAA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11" name="Plassholder for bunntekst 10">
            <a:extLst>
              <a:ext uri="{FF2B5EF4-FFF2-40B4-BE49-F238E27FC236}">
                <a16:creationId xmlns:a16="http://schemas.microsoft.com/office/drawing/2014/main" id="{90463367-A2CD-E244-9D48-FEAB826A0C31}"/>
              </a:ext>
            </a:extLst>
          </p:cNvPr>
          <p:cNvSpPr>
            <a:spLocks noGrp="1"/>
          </p:cNvSpPr>
          <p:nvPr>
            <p:ph type="ftr" sz="quarter" idx="11"/>
          </p:nvPr>
        </p:nvSpPr>
        <p:spPr/>
        <p:txBody>
          <a:bodyPr/>
          <a:lstStyle/>
          <a:p>
            <a:endParaRPr lang="nb-NO" dirty="0"/>
          </a:p>
        </p:txBody>
      </p:sp>
      <p:sp>
        <p:nvSpPr>
          <p:cNvPr id="12" name="Plassholder for lysbildenummer 11">
            <a:extLst>
              <a:ext uri="{FF2B5EF4-FFF2-40B4-BE49-F238E27FC236}">
                <a16:creationId xmlns:a16="http://schemas.microsoft.com/office/drawing/2014/main" id="{575EAC44-0225-E249-ADA1-3037D60D1611}"/>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tekst 13">
            <a:extLst>
              <a:ext uri="{FF2B5EF4-FFF2-40B4-BE49-F238E27FC236}">
                <a16:creationId xmlns:a16="http://schemas.microsoft.com/office/drawing/2014/main" id="{55FE7383-8D3C-EF45-8593-00D1B5A5E174}"/>
              </a:ext>
            </a:extLst>
          </p:cNvPr>
          <p:cNvSpPr>
            <a:spLocks noGrp="1"/>
          </p:cNvSpPr>
          <p:nvPr>
            <p:ph type="body" sz="quarter" idx="13" hasCustomPrompt="1"/>
          </p:nvPr>
        </p:nvSpPr>
        <p:spPr>
          <a:xfrm>
            <a:off x="6597664" y="3144760"/>
            <a:ext cx="5599620" cy="940533"/>
          </a:xfrm>
          <a:solidFill>
            <a:schemeClr val="bg1"/>
          </a:solidFill>
        </p:spPr>
        <p:txBody>
          <a:bodyPr lIns="180000" tIns="180000" rIns="180000" bIns="180000">
            <a:spAutoFit/>
          </a:bodyPr>
          <a:lstStyle>
            <a:lvl1pPr marL="0" indent="0" algn="l">
              <a:lnSpc>
                <a:spcPct val="96000"/>
              </a:lnSpc>
              <a:buNone/>
              <a:defRPr sz="3906" b="0" i="1" baseline="0">
                <a:solidFill>
                  <a:schemeClr val="accent1"/>
                </a:solidFill>
              </a:defRPr>
            </a:lvl1pPr>
          </a:lstStyle>
          <a:p>
            <a:r>
              <a:rPr lang="nb-NO" dirty="0"/>
              <a:t>«Sitat»</a:t>
            </a:r>
          </a:p>
        </p:txBody>
      </p:sp>
      <p:sp>
        <p:nvSpPr>
          <p:cNvPr id="9" name="Plassholder for tekst 13">
            <a:extLst>
              <a:ext uri="{FF2B5EF4-FFF2-40B4-BE49-F238E27FC236}">
                <a16:creationId xmlns:a16="http://schemas.microsoft.com/office/drawing/2014/main" id="{9FAC841B-8C62-8F4D-B23D-FCB1A45D8862}"/>
              </a:ext>
            </a:extLst>
          </p:cNvPr>
          <p:cNvSpPr>
            <a:spLocks noGrp="1"/>
          </p:cNvSpPr>
          <p:nvPr>
            <p:ph type="body" sz="quarter" idx="14" hasCustomPrompt="1"/>
          </p:nvPr>
        </p:nvSpPr>
        <p:spPr>
          <a:xfrm>
            <a:off x="6597664" y="4085293"/>
            <a:ext cx="5599620" cy="465362"/>
          </a:xfrm>
          <a:solidFill>
            <a:schemeClr val="bg1"/>
          </a:solidFill>
        </p:spPr>
        <p:txBody>
          <a:bodyPr lIns="216000" bIns="180000">
            <a:spAutoFit/>
          </a:bodyPr>
          <a:lstStyle>
            <a:lvl1pPr marL="0" indent="0" algn="l">
              <a:lnSpc>
                <a:spcPct val="96000"/>
              </a:lnSpc>
              <a:buNone/>
              <a:defRPr sz="1600" b="1" i="0" baseline="0">
                <a:solidFill>
                  <a:schemeClr val="accent3"/>
                </a:solidFill>
                <a:latin typeface="Franklin Gothic Demi" panose="020B0603020102020204" pitchFamily="34" charset="0"/>
              </a:defRPr>
            </a:lvl1pPr>
          </a:lstStyle>
          <a:p>
            <a:r>
              <a:rPr lang="nb-NO" dirty="0"/>
              <a:t>Navn/kilde</a:t>
            </a:r>
          </a:p>
        </p:txBody>
      </p:sp>
    </p:spTree>
    <p:extLst>
      <p:ext uri="{BB962C8B-B14F-4D97-AF65-F5344CB8AC3E}">
        <p14:creationId xmlns:p14="http://schemas.microsoft.com/office/powerpoint/2010/main" val="834543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AE0E296-8A97-254A-BAFE-634427F96FA1}"/>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4" name="Plassholder for bunntekst 3">
            <a:extLst>
              <a:ext uri="{FF2B5EF4-FFF2-40B4-BE49-F238E27FC236}">
                <a16:creationId xmlns:a16="http://schemas.microsoft.com/office/drawing/2014/main" id="{BF748965-7675-404C-A3CA-CD48C82F0B2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C21347B-FF03-D54F-80C3-076A87B92ECB}"/>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6" name="Tittel 5">
            <a:extLst>
              <a:ext uri="{FF2B5EF4-FFF2-40B4-BE49-F238E27FC236}">
                <a16:creationId xmlns:a16="http://schemas.microsoft.com/office/drawing/2014/main" id="{7BE0091C-7FE1-2447-9692-03F2AADBF71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1F12F124-5129-9C47-99A9-B64700FE2F29}"/>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99617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F69FD5D-DB6B-6E42-89D0-78EF3F74C8E9}"/>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3" name="Plassholder for bunntekst 2">
            <a:extLst>
              <a:ext uri="{FF2B5EF4-FFF2-40B4-BE49-F238E27FC236}">
                <a16:creationId xmlns:a16="http://schemas.microsoft.com/office/drawing/2014/main" id="{5FC31FDB-E82C-A84E-96FB-AAC7F4CC037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3701874-5DFD-3149-BAB8-FD4019F65120}"/>
              </a:ext>
            </a:extLst>
          </p:cNvPr>
          <p:cNvSpPr>
            <a:spLocks noGrp="1"/>
          </p:cNvSpPr>
          <p:nvPr>
            <p:ph type="sldNum" sz="quarter" idx="12"/>
          </p:nvPr>
        </p:nvSpPr>
        <p:spPr/>
        <p:txBody>
          <a:bodyPr/>
          <a:lstStyle/>
          <a:p>
            <a:fld id="{9B5C7680-3B79-CC42-9245-3C9325FA2940}" type="slidenum">
              <a:rPr lang="nb-NO" smtClean="0"/>
              <a:t>‹#›</a:t>
            </a:fld>
            <a:endParaRPr lang="nb-NO"/>
          </a:p>
        </p:txBody>
      </p:sp>
    </p:spTree>
    <p:extLst>
      <p:ext uri="{BB962C8B-B14F-4D97-AF65-F5344CB8AC3E}">
        <p14:creationId xmlns:p14="http://schemas.microsoft.com/office/powerpoint/2010/main" val="2978738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essentkarte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E8D13FC4-3E1C-C14A-B110-EF9532A17860}"/>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5B0EFCD-1A50-E74F-B715-6226AAEECC6B}"/>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80634902-C4A4-E94B-98B5-2463688F996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Ellipse 7">
            <a:extLst>
              <a:ext uri="{FF2B5EF4-FFF2-40B4-BE49-F238E27FC236}">
                <a16:creationId xmlns:a16="http://schemas.microsoft.com/office/drawing/2014/main" id="{09A3C37C-229E-A64A-86D4-188A4AE770E5}"/>
              </a:ext>
            </a:extLst>
          </p:cNvPr>
          <p:cNvSpPr>
            <a:spLocks noChangeAspect="1"/>
          </p:cNvSpPr>
          <p:nvPr userDrawn="1"/>
        </p:nvSpPr>
        <p:spPr>
          <a:xfrm>
            <a:off x="981330" y="1546413"/>
            <a:ext cx="11676382" cy="5206812"/>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9" name="Ellipse 8">
            <a:extLst>
              <a:ext uri="{FF2B5EF4-FFF2-40B4-BE49-F238E27FC236}">
                <a16:creationId xmlns:a16="http://schemas.microsoft.com/office/drawing/2014/main" id="{640B0CEA-8F5D-3C4A-8174-3B956296FB0E}"/>
              </a:ext>
            </a:extLst>
          </p:cNvPr>
          <p:cNvSpPr>
            <a:spLocks noChangeAspect="1"/>
          </p:cNvSpPr>
          <p:nvPr userDrawn="1"/>
        </p:nvSpPr>
        <p:spPr>
          <a:xfrm>
            <a:off x="2376088" y="2104819"/>
            <a:ext cx="8886861" cy="4090001"/>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0" name="Ellipse 9">
            <a:extLst>
              <a:ext uri="{FF2B5EF4-FFF2-40B4-BE49-F238E27FC236}">
                <a16:creationId xmlns:a16="http://schemas.microsoft.com/office/drawing/2014/main" id="{8F23E62D-2FC3-F64C-A9EC-62A54B98D780}"/>
              </a:ext>
            </a:extLst>
          </p:cNvPr>
          <p:cNvSpPr>
            <a:spLocks noChangeAspect="1"/>
          </p:cNvSpPr>
          <p:nvPr userDrawn="1"/>
        </p:nvSpPr>
        <p:spPr>
          <a:xfrm>
            <a:off x="3771815" y="2787132"/>
            <a:ext cx="6095404" cy="272537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cxnSp>
        <p:nvCxnSpPr>
          <p:cNvPr id="11" name="Rett linje 10">
            <a:extLst>
              <a:ext uri="{FF2B5EF4-FFF2-40B4-BE49-F238E27FC236}">
                <a16:creationId xmlns:a16="http://schemas.microsoft.com/office/drawing/2014/main" id="{458279EF-57C8-7048-AA49-F53138A21634}"/>
              </a:ext>
            </a:extLst>
          </p:cNvPr>
          <p:cNvCxnSpPr>
            <a:cxnSpLocks/>
          </p:cNvCxnSpPr>
          <p:nvPr userDrawn="1"/>
        </p:nvCxnSpPr>
        <p:spPr>
          <a:xfrm>
            <a:off x="6819519" y="1438835"/>
            <a:ext cx="0" cy="544605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2B93DD59-CA24-504E-843A-199A86850BB6}"/>
              </a:ext>
            </a:extLst>
          </p:cNvPr>
          <p:cNvCxnSpPr>
            <a:cxnSpLocks/>
          </p:cNvCxnSpPr>
          <p:nvPr userDrawn="1"/>
        </p:nvCxnSpPr>
        <p:spPr>
          <a:xfrm>
            <a:off x="686132" y="4149819"/>
            <a:ext cx="12366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E9C03D12-9B5B-0B4A-8B42-13787AD9CFBF}"/>
              </a:ext>
            </a:extLst>
          </p:cNvPr>
          <p:cNvSpPr/>
          <p:nvPr userDrawn="1"/>
        </p:nvSpPr>
        <p:spPr>
          <a:xfrm>
            <a:off x="5899936" y="3914775"/>
            <a:ext cx="184298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8" dirty="0"/>
              <a:t>Mest sentral</a:t>
            </a:r>
          </a:p>
        </p:txBody>
      </p:sp>
      <p:sp>
        <p:nvSpPr>
          <p:cNvPr id="20" name="Plassholder for tekst 19">
            <a:extLst>
              <a:ext uri="{FF2B5EF4-FFF2-40B4-BE49-F238E27FC236}">
                <a16:creationId xmlns:a16="http://schemas.microsoft.com/office/drawing/2014/main" id="{CE931CE8-F236-EA4E-BB02-E2FE97AB11B7}"/>
              </a:ext>
            </a:extLst>
          </p:cNvPr>
          <p:cNvSpPr>
            <a:spLocks noGrp="1"/>
          </p:cNvSpPr>
          <p:nvPr>
            <p:ph type="body" sz="quarter" idx="13" hasCustomPrompt="1"/>
          </p:nvPr>
        </p:nvSpPr>
        <p:spPr>
          <a:xfrm>
            <a:off x="1793438" y="2624138"/>
            <a:ext cx="1054968" cy="468198"/>
          </a:xfrm>
        </p:spPr>
        <p:txBody>
          <a:bodyPr/>
          <a:lstStyle>
            <a:lvl1pPr marL="0" indent="0">
              <a:buNone/>
              <a:defRPr sz="2500">
                <a:solidFill>
                  <a:schemeClr val="tx2"/>
                </a:solidFill>
              </a:defRPr>
            </a:lvl1pPr>
          </a:lstStyle>
          <a:p>
            <a:r>
              <a:rPr lang="nb-NO" dirty="0"/>
              <a:t>Tekst</a:t>
            </a:r>
          </a:p>
        </p:txBody>
      </p:sp>
      <p:sp>
        <p:nvSpPr>
          <p:cNvPr id="21" name="Plassholder for tekst 19">
            <a:extLst>
              <a:ext uri="{FF2B5EF4-FFF2-40B4-BE49-F238E27FC236}">
                <a16:creationId xmlns:a16="http://schemas.microsoft.com/office/drawing/2014/main" id="{C5E15121-14DC-3E46-A1A1-105A78899BA2}"/>
              </a:ext>
            </a:extLst>
          </p:cNvPr>
          <p:cNvSpPr>
            <a:spLocks noGrp="1"/>
          </p:cNvSpPr>
          <p:nvPr>
            <p:ph type="body" sz="quarter" idx="14" hasCustomPrompt="1"/>
          </p:nvPr>
        </p:nvSpPr>
        <p:spPr>
          <a:xfrm>
            <a:off x="6952917" y="4702320"/>
            <a:ext cx="1054968" cy="468198"/>
          </a:xfrm>
        </p:spPr>
        <p:txBody>
          <a:bodyPr/>
          <a:lstStyle>
            <a:lvl1pPr marL="0" indent="0">
              <a:buNone/>
              <a:defRPr sz="2500">
                <a:solidFill>
                  <a:schemeClr val="tx2"/>
                </a:solidFill>
              </a:defRPr>
            </a:lvl1pPr>
          </a:lstStyle>
          <a:p>
            <a:r>
              <a:rPr lang="nb-NO" dirty="0"/>
              <a:t>Tekst</a:t>
            </a:r>
          </a:p>
        </p:txBody>
      </p:sp>
      <p:sp>
        <p:nvSpPr>
          <p:cNvPr id="22" name="Plassholder for tekst 19">
            <a:extLst>
              <a:ext uri="{FF2B5EF4-FFF2-40B4-BE49-F238E27FC236}">
                <a16:creationId xmlns:a16="http://schemas.microsoft.com/office/drawing/2014/main" id="{BA9F3D5E-E1F1-9645-A122-9A1FBAFC415A}"/>
              </a:ext>
            </a:extLst>
          </p:cNvPr>
          <p:cNvSpPr>
            <a:spLocks noGrp="1"/>
          </p:cNvSpPr>
          <p:nvPr>
            <p:ph type="body" sz="quarter" idx="15" hasCustomPrompt="1"/>
          </p:nvPr>
        </p:nvSpPr>
        <p:spPr>
          <a:xfrm>
            <a:off x="9710211" y="5134582"/>
            <a:ext cx="1054968" cy="468198"/>
          </a:xfrm>
        </p:spPr>
        <p:txBody>
          <a:bodyPr/>
          <a:lstStyle>
            <a:lvl1pPr marL="0" indent="0">
              <a:buNone/>
              <a:defRPr sz="2500">
                <a:solidFill>
                  <a:schemeClr val="tx2"/>
                </a:solidFill>
              </a:defRPr>
            </a:lvl1pPr>
          </a:lstStyle>
          <a:p>
            <a:r>
              <a:rPr lang="nb-NO" dirty="0"/>
              <a:t>Tekst</a:t>
            </a:r>
          </a:p>
        </p:txBody>
      </p:sp>
      <p:sp>
        <p:nvSpPr>
          <p:cNvPr id="23" name="Plassholder for tekst 19">
            <a:extLst>
              <a:ext uri="{FF2B5EF4-FFF2-40B4-BE49-F238E27FC236}">
                <a16:creationId xmlns:a16="http://schemas.microsoft.com/office/drawing/2014/main" id="{4F58FD9A-880B-1845-859E-C3AA92DB8418}"/>
              </a:ext>
            </a:extLst>
          </p:cNvPr>
          <p:cNvSpPr>
            <a:spLocks noGrp="1"/>
          </p:cNvSpPr>
          <p:nvPr>
            <p:ph type="body" sz="quarter" idx="16" hasCustomPrompt="1"/>
          </p:nvPr>
        </p:nvSpPr>
        <p:spPr>
          <a:xfrm>
            <a:off x="665457" y="4336560"/>
            <a:ext cx="3532149" cy="468198"/>
          </a:xfrm>
        </p:spPr>
        <p:txBody>
          <a:bodyPr/>
          <a:lstStyle>
            <a:lvl1pPr marL="0" indent="0">
              <a:buNone/>
              <a:defRPr sz="2000" b="1" i="0" baseline="0">
                <a:solidFill>
                  <a:schemeClr val="accent1"/>
                </a:solidFill>
                <a:latin typeface="Franklin Gothic Demi" panose="020B0603020102020204" pitchFamily="34" charset="0"/>
              </a:defRPr>
            </a:lvl1pPr>
          </a:lstStyle>
          <a:p>
            <a:r>
              <a:rPr lang="nb-NO" dirty="0"/>
              <a:t>Tekst</a:t>
            </a:r>
          </a:p>
        </p:txBody>
      </p:sp>
      <p:sp>
        <p:nvSpPr>
          <p:cNvPr id="24" name="Plassholder for tekst 19">
            <a:extLst>
              <a:ext uri="{FF2B5EF4-FFF2-40B4-BE49-F238E27FC236}">
                <a16:creationId xmlns:a16="http://schemas.microsoft.com/office/drawing/2014/main" id="{8CAA0162-7742-DF48-A8B2-377DF3D8B1DD}"/>
              </a:ext>
            </a:extLst>
          </p:cNvPr>
          <p:cNvSpPr>
            <a:spLocks noGrp="1"/>
          </p:cNvSpPr>
          <p:nvPr>
            <p:ph type="body" sz="quarter" idx="17" hasCustomPrompt="1"/>
          </p:nvPr>
        </p:nvSpPr>
        <p:spPr>
          <a:xfrm>
            <a:off x="9563991" y="4336560"/>
            <a:ext cx="3532149" cy="468198"/>
          </a:xfrm>
        </p:spPr>
        <p:txBody>
          <a:bodyPr/>
          <a:lstStyle>
            <a:lvl1pPr marL="0" indent="0" algn="r">
              <a:buNone/>
              <a:defRPr sz="2000" b="1" i="0" baseline="0">
                <a:solidFill>
                  <a:schemeClr val="accent1"/>
                </a:solidFill>
                <a:latin typeface="Franklin Gothic Demi" panose="020B0603020102020204" pitchFamily="34" charset="0"/>
              </a:defRPr>
            </a:lvl1pPr>
          </a:lstStyle>
          <a:p>
            <a:r>
              <a:rPr lang="nb-NO" dirty="0"/>
              <a:t>Tekst</a:t>
            </a:r>
          </a:p>
        </p:txBody>
      </p:sp>
      <p:sp>
        <p:nvSpPr>
          <p:cNvPr id="25" name="Plassholder for tekst 19">
            <a:extLst>
              <a:ext uri="{FF2B5EF4-FFF2-40B4-BE49-F238E27FC236}">
                <a16:creationId xmlns:a16="http://schemas.microsoft.com/office/drawing/2014/main" id="{0BB20510-7350-4B4A-AD38-3A00148CAA23}"/>
              </a:ext>
            </a:extLst>
          </p:cNvPr>
          <p:cNvSpPr>
            <a:spLocks noGrp="1"/>
          </p:cNvSpPr>
          <p:nvPr>
            <p:ph type="body" sz="quarter" idx="18" hasCustomPrompt="1"/>
          </p:nvPr>
        </p:nvSpPr>
        <p:spPr>
          <a:xfrm>
            <a:off x="3172086" y="1460357"/>
            <a:ext cx="3532149" cy="468198"/>
          </a:xfrm>
        </p:spPr>
        <p:txBody>
          <a:bodyPr/>
          <a:lstStyle>
            <a:lvl1pPr marL="0" indent="0" algn="r">
              <a:buNone/>
              <a:defRPr sz="2000" b="1" i="0" baseline="0">
                <a:solidFill>
                  <a:schemeClr val="accent1"/>
                </a:solidFill>
                <a:latin typeface="Franklin Gothic Demi" panose="020B0603020102020204" pitchFamily="34" charset="0"/>
              </a:defRPr>
            </a:lvl1pPr>
          </a:lstStyle>
          <a:p>
            <a:r>
              <a:rPr lang="nb-NO" dirty="0"/>
              <a:t>Tekst</a:t>
            </a:r>
          </a:p>
        </p:txBody>
      </p:sp>
      <p:sp>
        <p:nvSpPr>
          <p:cNvPr id="26" name="Plassholder for tekst 19">
            <a:extLst>
              <a:ext uri="{FF2B5EF4-FFF2-40B4-BE49-F238E27FC236}">
                <a16:creationId xmlns:a16="http://schemas.microsoft.com/office/drawing/2014/main" id="{992DCDE7-516A-9746-8E51-8BBD72B905B4}"/>
              </a:ext>
            </a:extLst>
          </p:cNvPr>
          <p:cNvSpPr>
            <a:spLocks noGrp="1"/>
          </p:cNvSpPr>
          <p:nvPr>
            <p:ph type="body" sz="quarter" idx="19" hasCustomPrompt="1"/>
          </p:nvPr>
        </p:nvSpPr>
        <p:spPr>
          <a:xfrm>
            <a:off x="3172086" y="6680750"/>
            <a:ext cx="3532149" cy="468198"/>
          </a:xfrm>
        </p:spPr>
        <p:txBody>
          <a:bodyPr/>
          <a:lstStyle>
            <a:lvl1pPr marL="0" indent="0" algn="r">
              <a:buNone/>
              <a:defRPr sz="2000" b="1" i="0" baseline="0">
                <a:solidFill>
                  <a:schemeClr val="accent1"/>
                </a:solidFill>
                <a:latin typeface="Franklin Gothic Demi" panose="020B0603020102020204" pitchFamily="34" charset="0"/>
              </a:defRPr>
            </a:lvl1pPr>
          </a:lstStyle>
          <a:p>
            <a:r>
              <a:rPr lang="nb-NO" dirty="0"/>
              <a:t>Tekst</a:t>
            </a:r>
          </a:p>
        </p:txBody>
      </p:sp>
      <p:sp>
        <p:nvSpPr>
          <p:cNvPr id="6" name="Tittel 5">
            <a:extLst>
              <a:ext uri="{FF2B5EF4-FFF2-40B4-BE49-F238E27FC236}">
                <a16:creationId xmlns:a16="http://schemas.microsoft.com/office/drawing/2014/main" id="{56D2EBF8-F984-A447-8238-CF194D004AEE}"/>
              </a:ext>
            </a:extLst>
          </p:cNvPr>
          <p:cNvSpPr>
            <a:spLocks noGrp="1"/>
          </p:cNvSpPr>
          <p:nvPr>
            <p:ph type="title"/>
          </p:nvPr>
        </p:nvSpPr>
        <p:spPr/>
        <p:txBody>
          <a:bodyPr/>
          <a:lstStyle/>
          <a:p>
            <a:r>
              <a:rPr lang="nb-NO"/>
              <a:t>Klikk for å redigere tittelstil</a:t>
            </a:r>
          </a:p>
        </p:txBody>
      </p:sp>
      <p:sp>
        <p:nvSpPr>
          <p:cNvPr id="27" name="Plassholder for tekst 10">
            <a:extLst>
              <a:ext uri="{FF2B5EF4-FFF2-40B4-BE49-F238E27FC236}">
                <a16:creationId xmlns:a16="http://schemas.microsoft.com/office/drawing/2014/main" id="{83F69355-BEB3-054C-9123-D096187BC34E}"/>
              </a:ext>
            </a:extLst>
          </p:cNvPr>
          <p:cNvSpPr>
            <a:spLocks noGrp="1"/>
          </p:cNvSpPr>
          <p:nvPr>
            <p:ph type="body" sz="quarter" idx="20"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785912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8501-FCA3-9242-8FF0-F53F4AA65AE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F226844-469A-3A4E-B764-9E868ED6D698}"/>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8760CDAF-9C16-9D47-BBB5-891E834CE81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E8A1F528-2618-E849-9909-74A17584FBB7}"/>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9" name="Plassholder for tekst 8">
            <a:extLst>
              <a:ext uri="{FF2B5EF4-FFF2-40B4-BE49-F238E27FC236}">
                <a16:creationId xmlns:a16="http://schemas.microsoft.com/office/drawing/2014/main" id="{4853FC82-3A77-DE4E-B79A-E70D3EFDA4D1}"/>
              </a:ext>
            </a:extLst>
          </p:cNvPr>
          <p:cNvSpPr>
            <a:spLocks noGrp="1"/>
          </p:cNvSpPr>
          <p:nvPr>
            <p:ph type="body" sz="quarter" idx="13" hasCustomPrompt="1"/>
          </p:nvPr>
        </p:nvSpPr>
        <p:spPr>
          <a:xfrm>
            <a:off x="981328" y="2238262"/>
            <a:ext cx="3677119" cy="603719"/>
          </a:xfrm>
          <a:noFill/>
          <a:ln w="25400">
            <a:solidFill>
              <a:schemeClr val="tx2"/>
            </a:solidFill>
          </a:ln>
        </p:spPr>
        <p:txBody>
          <a:bodyPr wrap="square" tIns="144000" bIns="144000" anchor="ctr" anchorCtr="1">
            <a:spAutoFit/>
          </a:bodyPr>
          <a:lstStyle>
            <a:lvl1pPr marL="0" indent="0" algn="ctr">
              <a:buNone/>
              <a:defRPr sz="2000">
                <a:solidFill>
                  <a:schemeClr val="tx2"/>
                </a:solidFill>
              </a:defRPr>
            </a:lvl1pPr>
          </a:lstStyle>
          <a:p>
            <a:r>
              <a:rPr lang="nb-NO" dirty="0"/>
              <a:t>Overskrift</a:t>
            </a:r>
          </a:p>
        </p:txBody>
      </p:sp>
      <p:sp>
        <p:nvSpPr>
          <p:cNvPr id="10" name="Plassholder for tekst 8">
            <a:extLst>
              <a:ext uri="{FF2B5EF4-FFF2-40B4-BE49-F238E27FC236}">
                <a16:creationId xmlns:a16="http://schemas.microsoft.com/office/drawing/2014/main" id="{3F521D9E-0AD7-B54B-8015-B4CA1748FA3F}"/>
              </a:ext>
            </a:extLst>
          </p:cNvPr>
          <p:cNvSpPr>
            <a:spLocks noGrp="1"/>
          </p:cNvSpPr>
          <p:nvPr>
            <p:ph type="body" sz="quarter" idx="14" hasCustomPrompt="1"/>
          </p:nvPr>
        </p:nvSpPr>
        <p:spPr>
          <a:xfrm>
            <a:off x="981328" y="3188315"/>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11" name="Plassholder for tekst 8">
            <a:extLst>
              <a:ext uri="{FF2B5EF4-FFF2-40B4-BE49-F238E27FC236}">
                <a16:creationId xmlns:a16="http://schemas.microsoft.com/office/drawing/2014/main" id="{6EBF32E8-0BC6-D34A-8CA6-1AE155319DF2}"/>
              </a:ext>
            </a:extLst>
          </p:cNvPr>
          <p:cNvSpPr>
            <a:spLocks noGrp="1"/>
          </p:cNvSpPr>
          <p:nvPr>
            <p:ph type="body" sz="quarter" idx="15" hasCustomPrompt="1"/>
          </p:nvPr>
        </p:nvSpPr>
        <p:spPr>
          <a:xfrm>
            <a:off x="981328" y="4138368"/>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12" name="Plassholder for tekst 8">
            <a:extLst>
              <a:ext uri="{FF2B5EF4-FFF2-40B4-BE49-F238E27FC236}">
                <a16:creationId xmlns:a16="http://schemas.microsoft.com/office/drawing/2014/main" id="{3D9B34AB-CF8F-8241-8274-190AC9169E6E}"/>
              </a:ext>
            </a:extLst>
          </p:cNvPr>
          <p:cNvSpPr>
            <a:spLocks noGrp="1"/>
          </p:cNvSpPr>
          <p:nvPr>
            <p:ph type="body" sz="quarter" idx="16" hasCustomPrompt="1"/>
          </p:nvPr>
        </p:nvSpPr>
        <p:spPr>
          <a:xfrm>
            <a:off x="981328" y="5088422"/>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21" name="Plassholder for tekst 8">
            <a:extLst>
              <a:ext uri="{FF2B5EF4-FFF2-40B4-BE49-F238E27FC236}">
                <a16:creationId xmlns:a16="http://schemas.microsoft.com/office/drawing/2014/main" id="{D9AA3634-8B66-6D4F-9FB4-DED3BED39582}"/>
              </a:ext>
            </a:extLst>
          </p:cNvPr>
          <p:cNvSpPr>
            <a:spLocks noGrp="1"/>
          </p:cNvSpPr>
          <p:nvPr>
            <p:ph type="body" sz="quarter" idx="17" hasCustomPrompt="1"/>
          </p:nvPr>
        </p:nvSpPr>
        <p:spPr>
          <a:xfrm>
            <a:off x="4871157" y="2238262"/>
            <a:ext cx="3677119" cy="603719"/>
          </a:xfrm>
          <a:noFill/>
          <a:ln w="25400">
            <a:solidFill>
              <a:schemeClr val="tx2"/>
            </a:solidFill>
          </a:ln>
        </p:spPr>
        <p:txBody>
          <a:bodyPr wrap="square" tIns="144000" bIns="144000" anchor="ctr" anchorCtr="1">
            <a:spAutoFit/>
          </a:bodyPr>
          <a:lstStyle>
            <a:lvl1pPr marL="0" indent="0" algn="ctr">
              <a:buNone/>
              <a:defRPr sz="2000">
                <a:solidFill>
                  <a:schemeClr val="tx2"/>
                </a:solidFill>
              </a:defRPr>
            </a:lvl1pPr>
          </a:lstStyle>
          <a:p>
            <a:r>
              <a:rPr lang="nb-NO" dirty="0"/>
              <a:t>Overskrift</a:t>
            </a:r>
          </a:p>
        </p:txBody>
      </p:sp>
      <p:sp>
        <p:nvSpPr>
          <p:cNvPr id="22" name="Plassholder for tekst 8">
            <a:extLst>
              <a:ext uri="{FF2B5EF4-FFF2-40B4-BE49-F238E27FC236}">
                <a16:creationId xmlns:a16="http://schemas.microsoft.com/office/drawing/2014/main" id="{44C03746-2F03-A045-8C39-448436309091}"/>
              </a:ext>
            </a:extLst>
          </p:cNvPr>
          <p:cNvSpPr>
            <a:spLocks noGrp="1"/>
          </p:cNvSpPr>
          <p:nvPr>
            <p:ph type="body" sz="quarter" idx="18" hasCustomPrompt="1"/>
          </p:nvPr>
        </p:nvSpPr>
        <p:spPr>
          <a:xfrm>
            <a:off x="4871157" y="3188315"/>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23" name="Plassholder for tekst 8">
            <a:extLst>
              <a:ext uri="{FF2B5EF4-FFF2-40B4-BE49-F238E27FC236}">
                <a16:creationId xmlns:a16="http://schemas.microsoft.com/office/drawing/2014/main" id="{B2DA6FAF-ADEA-3D4C-BB5B-9C1644BBD4D7}"/>
              </a:ext>
            </a:extLst>
          </p:cNvPr>
          <p:cNvSpPr>
            <a:spLocks noGrp="1"/>
          </p:cNvSpPr>
          <p:nvPr>
            <p:ph type="body" sz="quarter" idx="19" hasCustomPrompt="1"/>
          </p:nvPr>
        </p:nvSpPr>
        <p:spPr>
          <a:xfrm>
            <a:off x="4871157" y="4138368"/>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24" name="Plassholder for tekst 8">
            <a:extLst>
              <a:ext uri="{FF2B5EF4-FFF2-40B4-BE49-F238E27FC236}">
                <a16:creationId xmlns:a16="http://schemas.microsoft.com/office/drawing/2014/main" id="{E4A15E98-2E73-2E4C-8D62-EC3207520493}"/>
              </a:ext>
            </a:extLst>
          </p:cNvPr>
          <p:cNvSpPr>
            <a:spLocks noGrp="1"/>
          </p:cNvSpPr>
          <p:nvPr>
            <p:ph type="body" sz="quarter" idx="20" hasCustomPrompt="1"/>
          </p:nvPr>
        </p:nvSpPr>
        <p:spPr>
          <a:xfrm>
            <a:off x="4871157" y="5088422"/>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25" name="Plassholder for tekst 8">
            <a:extLst>
              <a:ext uri="{FF2B5EF4-FFF2-40B4-BE49-F238E27FC236}">
                <a16:creationId xmlns:a16="http://schemas.microsoft.com/office/drawing/2014/main" id="{84C0AA1C-C687-A84F-97BB-C676F96A05F0}"/>
              </a:ext>
            </a:extLst>
          </p:cNvPr>
          <p:cNvSpPr>
            <a:spLocks noGrp="1"/>
          </p:cNvSpPr>
          <p:nvPr>
            <p:ph type="body" sz="quarter" idx="21" hasCustomPrompt="1"/>
          </p:nvPr>
        </p:nvSpPr>
        <p:spPr>
          <a:xfrm>
            <a:off x="8760986" y="2238262"/>
            <a:ext cx="3677119" cy="603719"/>
          </a:xfrm>
          <a:noFill/>
          <a:ln w="25400">
            <a:solidFill>
              <a:schemeClr val="tx2"/>
            </a:solidFill>
          </a:ln>
        </p:spPr>
        <p:txBody>
          <a:bodyPr wrap="square" tIns="144000" bIns="144000" anchor="ctr" anchorCtr="1">
            <a:spAutoFit/>
          </a:bodyPr>
          <a:lstStyle>
            <a:lvl1pPr marL="0" indent="0" algn="ctr">
              <a:buNone/>
              <a:defRPr sz="2000">
                <a:solidFill>
                  <a:schemeClr val="tx2"/>
                </a:solidFill>
              </a:defRPr>
            </a:lvl1pPr>
          </a:lstStyle>
          <a:p>
            <a:r>
              <a:rPr lang="nb-NO" dirty="0"/>
              <a:t>Overskrift</a:t>
            </a:r>
          </a:p>
        </p:txBody>
      </p:sp>
      <p:sp>
        <p:nvSpPr>
          <p:cNvPr id="26" name="Plassholder for tekst 8">
            <a:extLst>
              <a:ext uri="{FF2B5EF4-FFF2-40B4-BE49-F238E27FC236}">
                <a16:creationId xmlns:a16="http://schemas.microsoft.com/office/drawing/2014/main" id="{18DD8DD1-52F9-3F4B-AAA0-50F54B870CDD}"/>
              </a:ext>
            </a:extLst>
          </p:cNvPr>
          <p:cNvSpPr>
            <a:spLocks noGrp="1"/>
          </p:cNvSpPr>
          <p:nvPr>
            <p:ph type="body" sz="quarter" idx="22" hasCustomPrompt="1"/>
          </p:nvPr>
        </p:nvSpPr>
        <p:spPr>
          <a:xfrm>
            <a:off x="8760986" y="3188315"/>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27" name="Plassholder for tekst 8">
            <a:extLst>
              <a:ext uri="{FF2B5EF4-FFF2-40B4-BE49-F238E27FC236}">
                <a16:creationId xmlns:a16="http://schemas.microsoft.com/office/drawing/2014/main" id="{F924B9F5-1C4A-DB4C-BF9C-6E2A6905FD9F}"/>
              </a:ext>
            </a:extLst>
          </p:cNvPr>
          <p:cNvSpPr>
            <a:spLocks noGrp="1"/>
          </p:cNvSpPr>
          <p:nvPr>
            <p:ph type="body" sz="quarter" idx="23" hasCustomPrompt="1"/>
          </p:nvPr>
        </p:nvSpPr>
        <p:spPr>
          <a:xfrm>
            <a:off x="8760986" y="4138368"/>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28" name="Plassholder for tekst 8">
            <a:extLst>
              <a:ext uri="{FF2B5EF4-FFF2-40B4-BE49-F238E27FC236}">
                <a16:creationId xmlns:a16="http://schemas.microsoft.com/office/drawing/2014/main" id="{FB4A2514-D0FE-2F46-918A-FA21EEE997A6}"/>
              </a:ext>
            </a:extLst>
          </p:cNvPr>
          <p:cNvSpPr>
            <a:spLocks noGrp="1"/>
          </p:cNvSpPr>
          <p:nvPr>
            <p:ph type="body" sz="quarter" idx="24" hasCustomPrompt="1"/>
          </p:nvPr>
        </p:nvSpPr>
        <p:spPr>
          <a:xfrm>
            <a:off x="8760986" y="5088422"/>
            <a:ext cx="3677119" cy="603719"/>
          </a:xfrm>
          <a:noFill/>
          <a:ln>
            <a:solidFill>
              <a:schemeClr val="accent4"/>
            </a:solidFill>
          </a:ln>
        </p:spPr>
        <p:txBody>
          <a:bodyPr wrap="square" tIns="144000" bIns="144000" anchor="ctr" anchorCtr="1">
            <a:spAutoFit/>
          </a:bodyPr>
          <a:lstStyle>
            <a:lvl1pPr marL="0" indent="0" algn="ctr">
              <a:buNone/>
              <a:defRPr sz="2000">
                <a:solidFill>
                  <a:schemeClr val="tx1"/>
                </a:solidFill>
              </a:defRPr>
            </a:lvl1pPr>
          </a:lstStyle>
          <a:p>
            <a:r>
              <a:rPr lang="nb-NO" dirty="0"/>
              <a:t>Tekst</a:t>
            </a:r>
          </a:p>
        </p:txBody>
      </p:sp>
      <p:sp>
        <p:nvSpPr>
          <p:cNvPr id="29" name="Plassholder for tekst 10">
            <a:extLst>
              <a:ext uri="{FF2B5EF4-FFF2-40B4-BE49-F238E27FC236}">
                <a16:creationId xmlns:a16="http://schemas.microsoft.com/office/drawing/2014/main" id="{F6FBD915-A71F-BE4E-BCE7-D14D54C97401}"/>
              </a:ext>
            </a:extLst>
          </p:cNvPr>
          <p:cNvSpPr>
            <a:spLocks noGrp="1"/>
          </p:cNvSpPr>
          <p:nvPr>
            <p:ph type="body" sz="quarter" idx="25"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3395365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øpe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8501-FCA3-9242-8FF0-F53F4AA65AE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F226844-469A-3A4E-B764-9E868ED6D698}"/>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8760CDAF-9C16-9D47-BBB5-891E834CE81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E8A1F528-2618-E849-9909-74A17584FBB7}"/>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38" name="Plassholder for tekst 37">
            <a:extLst>
              <a:ext uri="{FF2B5EF4-FFF2-40B4-BE49-F238E27FC236}">
                <a16:creationId xmlns:a16="http://schemas.microsoft.com/office/drawing/2014/main" id="{A275C8F8-FE0F-9243-9E23-3EE4255E5093}"/>
              </a:ext>
            </a:extLst>
          </p:cNvPr>
          <p:cNvSpPr>
            <a:spLocks noGrp="1"/>
          </p:cNvSpPr>
          <p:nvPr>
            <p:ph type="body" sz="quarter" idx="13" hasCustomPrompt="1"/>
          </p:nvPr>
        </p:nvSpPr>
        <p:spPr>
          <a:xfrm>
            <a:off x="981329" y="1982789"/>
            <a:ext cx="3677118" cy="893057"/>
          </a:xfrm>
          <a:custGeom>
            <a:avLst/>
            <a:gdLst>
              <a:gd name="connsiteX0" fmla="*/ 0 w 3677553"/>
              <a:gd name="connsiteY0" fmla="*/ 0 h 893057"/>
              <a:gd name="connsiteX1" fmla="*/ 1580931 w 3677553"/>
              <a:gd name="connsiteY1" fmla="*/ 0 h 893057"/>
              <a:gd name="connsiteX2" fmla="*/ 1838776 w 3677553"/>
              <a:gd name="connsiteY2" fmla="*/ 257845 h 893057"/>
              <a:gd name="connsiteX3" fmla="*/ 2096621 w 3677553"/>
              <a:gd name="connsiteY3" fmla="*/ 0 h 893057"/>
              <a:gd name="connsiteX4" fmla="*/ 3677553 w 3677553"/>
              <a:gd name="connsiteY4" fmla="*/ 0 h 893057"/>
              <a:gd name="connsiteX5" fmla="*/ 3677553 w 3677553"/>
              <a:gd name="connsiteY5" fmla="*/ 893057 h 893057"/>
              <a:gd name="connsiteX6" fmla="*/ 0 w 3677553"/>
              <a:gd name="connsiteY6"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7553" h="893057">
                <a:moveTo>
                  <a:pt x="0" y="0"/>
                </a:moveTo>
                <a:lnTo>
                  <a:pt x="1580931" y="0"/>
                </a:lnTo>
                <a:cubicBezTo>
                  <a:pt x="1580931" y="142404"/>
                  <a:pt x="1696372" y="257845"/>
                  <a:pt x="1838776" y="257845"/>
                </a:cubicBezTo>
                <a:cubicBezTo>
                  <a:pt x="1981180" y="257845"/>
                  <a:pt x="2096621" y="142404"/>
                  <a:pt x="2096621" y="0"/>
                </a:cubicBezTo>
                <a:lnTo>
                  <a:pt x="3677553" y="0"/>
                </a:lnTo>
                <a:lnTo>
                  <a:pt x="3677553" y="893057"/>
                </a:lnTo>
                <a:lnTo>
                  <a:pt x="0" y="893057"/>
                </a:lnTo>
                <a:close/>
              </a:path>
            </a:pathLst>
          </a:custGeom>
          <a:solidFill>
            <a:schemeClr val="accent1"/>
          </a:solidFill>
          <a:ln w="25400">
            <a:noFill/>
          </a:ln>
        </p:spPr>
        <p:txBody>
          <a:bodyPr wrap="square" tIns="288000" bIns="288000" anchor="ctr" anchorCtr="1">
            <a:noAutofit/>
          </a:bodyPr>
          <a:lstStyle>
            <a:lvl1pPr algn="ctr">
              <a:defRPr sz="1991">
                <a:solidFill>
                  <a:schemeClr val="bg1"/>
                </a:solidFill>
              </a:defRPr>
            </a:lvl1pPr>
          </a:lstStyle>
          <a:p>
            <a:r>
              <a:rPr lang="nb-NO" dirty="0"/>
              <a:t>Overskrift</a:t>
            </a:r>
          </a:p>
        </p:txBody>
      </p:sp>
      <p:sp>
        <p:nvSpPr>
          <p:cNvPr id="10" name="Plassholder for tekst 8">
            <a:extLst>
              <a:ext uri="{FF2B5EF4-FFF2-40B4-BE49-F238E27FC236}">
                <a16:creationId xmlns:a16="http://schemas.microsoft.com/office/drawing/2014/main" id="{3F521D9E-0AD7-B54B-8015-B4CA1748FA3F}"/>
              </a:ext>
            </a:extLst>
          </p:cNvPr>
          <p:cNvSpPr>
            <a:spLocks noGrp="1"/>
          </p:cNvSpPr>
          <p:nvPr>
            <p:ph type="body" sz="quarter" idx="14" hasCustomPrompt="1"/>
          </p:nvPr>
        </p:nvSpPr>
        <p:spPr>
          <a:xfrm>
            <a:off x="981329" y="3176144"/>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11" name="Plassholder for tekst 8">
            <a:extLst>
              <a:ext uri="{FF2B5EF4-FFF2-40B4-BE49-F238E27FC236}">
                <a16:creationId xmlns:a16="http://schemas.microsoft.com/office/drawing/2014/main" id="{6EBF32E8-0BC6-D34A-8CA6-1AE155319DF2}"/>
              </a:ext>
            </a:extLst>
          </p:cNvPr>
          <p:cNvSpPr>
            <a:spLocks noGrp="1"/>
          </p:cNvSpPr>
          <p:nvPr>
            <p:ph type="body" sz="quarter" idx="15" hasCustomPrompt="1"/>
          </p:nvPr>
        </p:nvSpPr>
        <p:spPr>
          <a:xfrm>
            <a:off x="981329" y="4113292"/>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12" name="Plassholder for tekst 8">
            <a:extLst>
              <a:ext uri="{FF2B5EF4-FFF2-40B4-BE49-F238E27FC236}">
                <a16:creationId xmlns:a16="http://schemas.microsoft.com/office/drawing/2014/main" id="{3D9B34AB-CF8F-8241-8274-190AC9169E6E}"/>
              </a:ext>
            </a:extLst>
          </p:cNvPr>
          <p:cNvSpPr>
            <a:spLocks noGrp="1"/>
          </p:cNvSpPr>
          <p:nvPr>
            <p:ph type="body" sz="quarter" idx="16" hasCustomPrompt="1"/>
          </p:nvPr>
        </p:nvSpPr>
        <p:spPr>
          <a:xfrm>
            <a:off x="981329" y="5050440"/>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6" name="Ellipse 5">
            <a:extLst>
              <a:ext uri="{FF2B5EF4-FFF2-40B4-BE49-F238E27FC236}">
                <a16:creationId xmlns:a16="http://schemas.microsoft.com/office/drawing/2014/main" id="{571E337F-66B5-CE43-B980-3BB8E9707DC7}"/>
              </a:ext>
            </a:extLst>
          </p:cNvPr>
          <p:cNvSpPr/>
          <p:nvPr userDrawn="1"/>
        </p:nvSpPr>
        <p:spPr>
          <a:xfrm>
            <a:off x="2614828" y="1777705"/>
            <a:ext cx="410118" cy="4101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1</a:t>
            </a:r>
          </a:p>
        </p:txBody>
      </p:sp>
      <p:sp>
        <p:nvSpPr>
          <p:cNvPr id="43" name="Plassholder for tekst 42">
            <a:extLst>
              <a:ext uri="{FF2B5EF4-FFF2-40B4-BE49-F238E27FC236}">
                <a16:creationId xmlns:a16="http://schemas.microsoft.com/office/drawing/2014/main" id="{DA0D9759-40AF-D849-BFA5-FB07403FC4F4}"/>
              </a:ext>
            </a:extLst>
          </p:cNvPr>
          <p:cNvSpPr>
            <a:spLocks noGrp="1"/>
          </p:cNvSpPr>
          <p:nvPr>
            <p:ph type="body" sz="quarter" idx="17" hasCustomPrompt="1"/>
          </p:nvPr>
        </p:nvSpPr>
        <p:spPr>
          <a:xfrm>
            <a:off x="4882308" y="1982789"/>
            <a:ext cx="3677118" cy="893057"/>
          </a:xfrm>
          <a:custGeom>
            <a:avLst/>
            <a:gdLst>
              <a:gd name="connsiteX0" fmla="*/ 0 w 3677553"/>
              <a:gd name="connsiteY0" fmla="*/ 0 h 893057"/>
              <a:gd name="connsiteX1" fmla="*/ 1575901 w 3677553"/>
              <a:gd name="connsiteY1" fmla="*/ 0 h 893057"/>
              <a:gd name="connsiteX2" fmla="*/ 1594349 w 3677553"/>
              <a:gd name="connsiteY2" fmla="*/ 91376 h 893057"/>
              <a:gd name="connsiteX3" fmla="*/ 1831931 w 3677553"/>
              <a:gd name="connsiteY3" fmla="*/ 248856 h 893057"/>
              <a:gd name="connsiteX4" fmla="*/ 2069514 w 3677553"/>
              <a:gd name="connsiteY4" fmla="*/ 91376 h 893057"/>
              <a:gd name="connsiteX5" fmla="*/ 2087961 w 3677553"/>
              <a:gd name="connsiteY5" fmla="*/ 0 h 893057"/>
              <a:gd name="connsiteX6" fmla="*/ 3677553 w 3677553"/>
              <a:gd name="connsiteY6" fmla="*/ 0 h 893057"/>
              <a:gd name="connsiteX7" fmla="*/ 3677553 w 3677553"/>
              <a:gd name="connsiteY7" fmla="*/ 893057 h 893057"/>
              <a:gd name="connsiteX8" fmla="*/ 0 w 3677553"/>
              <a:gd name="connsiteY8"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553" h="893057">
                <a:moveTo>
                  <a:pt x="0" y="0"/>
                </a:moveTo>
                <a:lnTo>
                  <a:pt x="1575901" y="0"/>
                </a:lnTo>
                <a:lnTo>
                  <a:pt x="1594349" y="91376"/>
                </a:lnTo>
                <a:cubicBezTo>
                  <a:pt x="1633492" y="183921"/>
                  <a:pt x="1725128" y="248856"/>
                  <a:pt x="1831931" y="248856"/>
                </a:cubicBezTo>
                <a:cubicBezTo>
                  <a:pt x="1938734" y="248856"/>
                  <a:pt x="2030371" y="183921"/>
                  <a:pt x="2069514" y="91376"/>
                </a:cubicBezTo>
                <a:lnTo>
                  <a:pt x="2087961" y="0"/>
                </a:lnTo>
                <a:lnTo>
                  <a:pt x="3677553" y="0"/>
                </a:lnTo>
                <a:lnTo>
                  <a:pt x="3677553" y="893057"/>
                </a:lnTo>
                <a:lnTo>
                  <a:pt x="0" y="893057"/>
                </a:lnTo>
                <a:close/>
              </a:path>
            </a:pathLst>
          </a:custGeom>
          <a:solidFill>
            <a:schemeClr val="accent1"/>
          </a:solidFill>
          <a:ln w="25400">
            <a:noFill/>
          </a:ln>
        </p:spPr>
        <p:txBody>
          <a:bodyPr wrap="square" tIns="288000" bIns="288000" anchor="ctr" anchorCtr="1">
            <a:noAutofit/>
          </a:bodyPr>
          <a:lstStyle>
            <a:lvl1pPr algn="ctr">
              <a:defRPr sz="1991">
                <a:solidFill>
                  <a:schemeClr val="bg1"/>
                </a:solidFill>
              </a:defRPr>
            </a:lvl1pPr>
          </a:lstStyle>
          <a:p>
            <a:r>
              <a:rPr lang="nb-NO" dirty="0"/>
              <a:t>Overskrift</a:t>
            </a:r>
          </a:p>
        </p:txBody>
      </p:sp>
      <p:sp>
        <p:nvSpPr>
          <p:cNvPr id="27" name="Plassholder for tekst 8">
            <a:extLst>
              <a:ext uri="{FF2B5EF4-FFF2-40B4-BE49-F238E27FC236}">
                <a16:creationId xmlns:a16="http://schemas.microsoft.com/office/drawing/2014/main" id="{F03A210F-BA86-414C-997E-1A9ED7F56DB4}"/>
              </a:ext>
            </a:extLst>
          </p:cNvPr>
          <p:cNvSpPr>
            <a:spLocks noGrp="1"/>
          </p:cNvSpPr>
          <p:nvPr>
            <p:ph type="body" sz="quarter" idx="18" hasCustomPrompt="1"/>
          </p:nvPr>
        </p:nvSpPr>
        <p:spPr>
          <a:xfrm>
            <a:off x="4882308" y="3176144"/>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28" name="Plassholder for tekst 8">
            <a:extLst>
              <a:ext uri="{FF2B5EF4-FFF2-40B4-BE49-F238E27FC236}">
                <a16:creationId xmlns:a16="http://schemas.microsoft.com/office/drawing/2014/main" id="{071A7313-B81B-B04D-83AD-8227464B1EEA}"/>
              </a:ext>
            </a:extLst>
          </p:cNvPr>
          <p:cNvSpPr>
            <a:spLocks noGrp="1"/>
          </p:cNvSpPr>
          <p:nvPr>
            <p:ph type="body" sz="quarter" idx="19" hasCustomPrompt="1"/>
          </p:nvPr>
        </p:nvSpPr>
        <p:spPr>
          <a:xfrm>
            <a:off x="4882308" y="4113292"/>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29" name="Plassholder for tekst 8">
            <a:extLst>
              <a:ext uri="{FF2B5EF4-FFF2-40B4-BE49-F238E27FC236}">
                <a16:creationId xmlns:a16="http://schemas.microsoft.com/office/drawing/2014/main" id="{D4DB4172-A116-3A45-BB7A-8D172EBE7DA8}"/>
              </a:ext>
            </a:extLst>
          </p:cNvPr>
          <p:cNvSpPr>
            <a:spLocks noGrp="1"/>
          </p:cNvSpPr>
          <p:nvPr>
            <p:ph type="body" sz="quarter" idx="20" hasCustomPrompt="1"/>
          </p:nvPr>
        </p:nvSpPr>
        <p:spPr>
          <a:xfrm>
            <a:off x="4882308" y="5050440"/>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30" name="Ellipse 29">
            <a:extLst>
              <a:ext uri="{FF2B5EF4-FFF2-40B4-BE49-F238E27FC236}">
                <a16:creationId xmlns:a16="http://schemas.microsoft.com/office/drawing/2014/main" id="{E9F7C2BC-F630-D342-B4EE-44585468ADA5}"/>
              </a:ext>
            </a:extLst>
          </p:cNvPr>
          <p:cNvSpPr/>
          <p:nvPr userDrawn="1"/>
        </p:nvSpPr>
        <p:spPr>
          <a:xfrm>
            <a:off x="6508961" y="1768716"/>
            <a:ext cx="410118" cy="4101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2</a:t>
            </a:r>
          </a:p>
        </p:txBody>
      </p:sp>
      <p:sp>
        <p:nvSpPr>
          <p:cNvPr id="42" name="Plassholder for tekst 41">
            <a:extLst>
              <a:ext uri="{FF2B5EF4-FFF2-40B4-BE49-F238E27FC236}">
                <a16:creationId xmlns:a16="http://schemas.microsoft.com/office/drawing/2014/main" id="{D600F901-BECD-CC42-A52C-3B44CE5578C9}"/>
              </a:ext>
            </a:extLst>
          </p:cNvPr>
          <p:cNvSpPr>
            <a:spLocks noGrp="1"/>
          </p:cNvSpPr>
          <p:nvPr>
            <p:ph type="body" sz="quarter" idx="21" hasCustomPrompt="1"/>
          </p:nvPr>
        </p:nvSpPr>
        <p:spPr>
          <a:xfrm>
            <a:off x="8768048" y="1982789"/>
            <a:ext cx="3677118" cy="893057"/>
          </a:xfrm>
          <a:custGeom>
            <a:avLst/>
            <a:gdLst>
              <a:gd name="connsiteX0" fmla="*/ 0 w 3677553"/>
              <a:gd name="connsiteY0" fmla="*/ 0 h 893057"/>
              <a:gd name="connsiteX1" fmla="*/ 1582259 w 3677553"/>
              <a:gd name="connsiteY1" fmla="*/ 0 h 893057"/>
              <a:gd name="connsiteX2" fmla="*/ 1580931 w 3677553"/>
              <a:gd name="connsiteY2" fmla="*/ 6575 h 893057"/>
              <a:gd name="connsiteX3" fmla="*/ 1838776 w 3677553"/>
              <a:gd name="connsiteY3" fmla="*/ 264420 h 893057"/>
              <a:gd name="connsiteX4" fmla="*/ 2096621 w 3677553"/>
              <a:gd name="connsiteY4" fmla="*/ 6575 h 893057"/>
              <a:gd name="connsiteX5" fmla="*/ 2095294 w 3677553"/>
              <a:gd name="connsiteY5" fmla="*/ 0 h 893057"/>
              <a:gd name="connsiteX6" fmla="*/ 3677553 w 3677553"/>
              <a:gd name="connsiteY6" fmla="*/ 0 h 893057"/>
              <a:gd name="connsiteX7" fmla="*/ 3677553 w 3677553"/>
              <a:gd name="connsiteY7" fmla="*/ 893057 h 893057"/>
              <a:gd name="connsiteX8" fmla="*/ 0 w 3677553"/>
              <a:gd name="connsiteY8"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553" h="893057">
                <a:moveTo>
                  <a:pt x="0" y="0"/>
                </a:moveTo>
                <a:lnTo>
                  <a:pt x="1582259" y="0"/>
                </a:lnTo>
                <a:lnTo>
                  <a:pt x="1580931" y="6575"/>
                </a:lnTo>
                <a:cubicBezTo>
                  <a:pt x="1580931" y="148979"/>
                  <a:pt x="1696372" y="264420"/>
                  <a:pt x="1838776" y="264420"/>
                </a:cubicBezTo>
                <a:cubicBezTo>
                  <a:pt x="1981180" y="264420"/>
                  <a:pt x="2096621" y="148979"/>
                  <a:pt x="2096621" y="6575"/>
                </a:cubicBezTo>
                <a:lnTo>
                  <a:pt x="2095294" y="0"/>
                </a:lnTo>
                <a:lnTo>
                  <a:pt x="3677553" y="0"/>
                </a:lnTo>
                <a:lnTo>
                  <a:pt x="3677553" y="893057"/>
                </a:lnTo>
                <a:lnTo>
                  <a:pt x="0" y="893057"/>
                </a:lnTo>
                <a:close/>
              </a:path>
            </a:pathLst>
          </a:custGeom>
          <a:solidFill>
            <a:schemeClr val="accent1"/>
          </a:solidFill>
          <a:ln w="25400">
            <a:noFill/>
          </a:ln>
        </p:spPr>
        <p:txBody>
          <a:bodyPr wrap="square" tIns="288000" bIns="288000" anchor="ctr" anchorCtr="1">
            <a:noAutofit/>
          </a:bodyPr>
          <a:lstStyle>
            <a:lvl1pPr algn="ctr">
              <a:defRPr sz="1991">
                <a:solidFill>
                  <a:schemeClr val="bg1"/>
                </a:solidFill>
              </a:defRPr>
            </a:lvl1pPr>
          </a:lstStyle>
          <a:p>
            <a:r>
              <a:rPr lang="nb-NO" dirty="0"/>
              <a:t>Overskrift</a:t>
            </a:r>
          </a:p>
        </p:txBody>
      </p:sp>
      <p:sp>
        <p:nvSpPr>
          <p:cNvPr id="32" name="Plassholder for tekst 8">
            <a:extLst>
              <a:ext uri="{FF2B5EF4-FFF2-40B4-BE49-F238E27FC236}">
                <a16:creationId xmlns:a16="http://schemas.microsoft.com/office/drawing/2014/main" id="{60C5B10C-E69B-AB43-A6CC-F357F153AC2A}"/>
              </a:ext>
            </a:extLst>
          </p:cNvPr>
          <p:cNvSpPr>
            <a:spLocks noGrp="1"/>
          </p:cNvSpPr>
          <p:nvPr>
            <p:ph type="body" sz="quarter" idx="22" hasCustomPrompt="1"/>
          </p:nvPr>
        </p:nvSpPr>
        <p:spPr>
          <a:xfrm>
            <a:off x="8768048" y="3176144"/>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33" name="Plassholder for tekst 8">
            <a:extLst>
              <a:ext uri="{FF2B5EF4-FFF2-40B4-BE49-F238E27FC236}">
                <a16:creationId xmlns:a16="http://schemas.microsoft.com/office/drawing/2014/main" id="{62456C64-43C4-DF45-8E93-E0FD844002E9}"/>
              </a:ext>
            </a:extLst>
          </p:cNvPr>
          <p:cNvSpPr>
            <a:spLocks noGrp="1"/>
          </p:cNvSpPr>
          <p:nvPr>
            <p:ph type="body" sz="quarter" idx="23" hasCustomPrompt="1"/>
          </p:nvPr>
        </p:nvSpPr>
        <p:spPr>
          <a:xfrm>
            <a:off x="8768048" y="4113292"/>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34" name="Plassholder for tekst 8">
            <a:extLst>
              <a:ext uri="{FF2B5EF4-FFF2-40B4-BE49-F238E27FC236}">
                <a16:creationId xmlns:a16="http://schemas.microsoft.com/office/drawing/2014/main" id="{9C94AF6B-0E57-2F4C-A0AA-0B075466D3EC}"/>
              </a:ext>
            </a:extLst>
          </p:cNvPr>
          <p:cNvSpPr>
            <a:spLocks noGrp="1"/>
          </p:cNvSpPr>
          <p:nvPr>
            <p:ph type="body" sz="quarter" idx="24" hasCustomPrompt="1"/>
          </p:nvPr>
        </p:nvSpPr>
        <p:spPr>
          <a:xfrm>
            <a:off x="8768048" y="5050440"/>
            <a:ext cx="3677118" cy="602244"/>
          </a:xfrm>
          <a:noFill/>
          <a:ln>
            <a:solidFill>
              <a:schemeClr val="accent4"/>
            </a:solidFill>
          </a:ln>
        </p:spPr>
        <p:txBody>
          <a:bodyPr wrap="square" tIns="144000" bIns="144000" anchor="ctr" anchorCtr="1">
            <a:spAutoFit/>
          </a:bodyPr>
          <a:lstStyle>
            <a:lvl1pPr marL="0" indent="0" algn="ctr">
              <a:buNone/>
              <a:defRPr sz="1991">
                <a:solidFill>
                  <a:schemeClr val="tx1"/>
                </a:solidFill>
              </a:defRPr>
            </a:lvl1pPr>
          </a:lstStyle>
          <a:p>
            <a:r>
              <a:rPr lang="nb-NO" dirty="0"/>
              <a:t>Tekst</a:t>
            </a:r>
          </a:p>
        </p:txBody>
      </p:sp>
      <p:sp>
        <p:nvSpPr>
          <p:cNvPr id="35" name="Ellipse 34">
            <a:extLst>
              <a:ext uri="{FF2B5EF4-FFF2-40B4-BE49-F238E27FC236}">
                <a16:creationId xmlns:a16="http://schemas.microsoft.com/office/drawing/2014/main" id="{B225AFA4-BC81-084F-852C-9CC69EBEA27F}"/>
              </a:ext>
            </a:extLst>
          </p:cNvPr>
          <p:cNvSpPr/>
          <p:nvPr userDrawn="1"/>
        </p:nvSpPr>
        <p:spPr>
          <a:xfrm>
            <a:off x="10401547" y="1776699"/>
            <a:ext cx="410118" cy="4101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3</a:t>
            </a:r>
          </a:p>
        </p:txBody>
      </p:sp>
    </p:spTree>
    <p:extLst>
      <p:ext uri="{BB962C8B-B14F-4D97-AF65-F5344CB8AC3E}">
        <p14:creationId xmlns:p14="http://schemas.microsoft.com/office/powerpoint/2010/main" val="2547108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lbu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3FF9D5-207A-CA42-99BC-3F818CE5F8A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5BAAF40-6307-5A4E-8B3A-8AB4B607E0A6}"/>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C30999CF-75E6-D447-8863-B480D6073FF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7C720F96-C00B-BB48-B6BD-CCD2609C28C5}"/>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7" name="Plassholder for innhold 2">
            <a:extLst>
              <a:ext uri="{FF2B5EF4-FFF2-40B4-BE49-F238E27FC236}">
                <a16:creationId xmlns:a16="http://schemas.microsoft.com/office/drawing/2014/main" id="{A86E6C1E-93FC-374C-B560-7AE5BCCE40A5}"/>
              </a:ext>
            </a:extLst>
          </p:cNvPr>
          <p:cNvSpPr>
            <a:spLocks noGrp="1"/>
          </p:cNvSpPr>
          <p:nvPr>
            <p:ph idx="14"/>
          </p:nvPr>
        </p:nvSpPr>
        <p:spPr>
          <a:xfrm>
            <a:off x="1963928"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Femkant 9">
            <a:extLst>
              <a:ext uri="{FF2B5EF4-FFF2-40B4-BE49-F238E27FC236}">
                <a16:creationId xmlns:a16="http://schemas.microsoft.com/office/drawing/2014/main" id="{E16C73EC-2B9E-CF4A-89FC-1F5794DB625F}"/>
              </a:ext>
            </a:extLst>
          </p:cNvPr>
          <p:cNvSpPr/>
          <p:nvPr userDrawn="1"/>
        </p:nvSpPr>
        <p:spPr>
          <a:xfrm>
            <a:off x="1963927" y="1819275"/>
            <a:ext cx="2829957" cy="52978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13">
            <a:extLst>
              <a:ext uri="{FF2B5EF4-FFF2-40B4-BE49-F238E27FC236}">
                <a16:creationId xmlns:a16="http://schemas.microsoft.com/office/drawing/2014/main" id="{83C418A2-C929-6E48-A7FA-CFAEEF3CB3F7}"/>
              </a:ext>
            </a:extLst>
          </p:cNvPr>
          <p:cNvSpPr>
            <a:spLocks noGrp="1"/>
          </p:cNvSpPr>
          <p:nvPr>
            <p:ph type="body" sz="quarter" idx="15" hasCustomPrompt="1"/>
          </p:nvPr>
        </p:nvSpPr>
        <p:spPr>
          <a:xfrm>
            <a:off x="2075404" y="1799732"/>
            <a:ext cx="2322512" cy="565146"/>
          </a:xfrm>
        </p:spPr>
        <p:txBody>
          <a:bodyPr tIns="36000" bIns="36000">
            <a:spAutoFit/>
          </a:bodyPr>
          <a:lstStyle>
            <a:lvl1pPr marL="0" indent="0">
              <a:lnSpc>
                <a:spcPct val="100000"/>
              </a:lnSpc>
              <a:spcBef>
                <a:spcPts val="0"/>
              </a:spcBef>
              <a:buNone/>
              <a:defRPr sz="1600"/>
            </a:lvl1pPr>
          </a:lstStyle>
          <a:p>
            <a:r>
              <a:rPr lang="nb-NO" dirty="0"/>
              <a:t>Fase 1:</a:t>
            </a:r>
            <a:br>
              <a:rPr lang="nb-NO" dirty="0"/>
            </a:br>
            <a:r>
              <a:rPr lang="nb-NO" dirty="0"/>
              <a:t>Tekst</a:t>
            </a:r>
          </a:p>
        </p:txBody>
      </p:sp>
      <p:sp>
        <p:nvSpPr>
          <p:cNvPr id="15" name="Plassholder for innhold 2">
            <a:extLst>
              <a:ext uri="{FF2B5EF4-FFF2-40B4-BE49-F238E27FC236}">
                <a16:creationId xmlns:a16="http://schemas.microsoft.com/office/drawing/2014/main" id="{095A65C7-8DE6-284C-AC4F-85E55B88E8BC}"/>
              </a:ext>
            </a:extLst>
          </p:cNvPr>
          <p:cNvSpPr>
            <a:spLocks noGrp="1"/>
          </p:cNvSpPr>
          <p:nvPr>
            <p:ph idx="16" hasCustomPrompt="1"/>
          </p:nvPr>
        </p:nvSpPr>
        <p:spPr>
          <a:xfrm>
            <a:off x="1963928"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16" name="Plassholder for innhold 2">
            <a:extLst>
              <a:ext uri="{FF2B5EF4-FFF2-40B4-BE49-F238E27FC236}">
                <a16:creationId xmlns:a16="http://schemas.microsoft.com/office/drawing/2014/main" id="{A2AEF06B-8E21-9A4D-A621-2D89D8FF365F}"/>
              </a:ext>
            </a:extLst>
          </p:cNvPr>
          <p:cNvSpPr>
            <a:spLocks noGrp="1"/>
          </p:cNvSpPr>
          <p:nvPr>
            <p:ph idx="17" hasCustomPrompt="1"/>
          </p:nvPr>
        </p:nvSpPr>
        <p:spPr>
          <a:xfrm>
            <a:off x="1963928"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17" name="Plassholder for innhold 2">
            <a:extLst>
              <a:ext uri="{FF2B5EF4-FFF2-40B4-BE49-F238E27FC236}">
                <a16:creationId xmlns:a16="http://schemas.microsoft.com/office/drawing/2014/main" id="{7C957CE0-FE7B-D44D-ADBD-BA81159D2000}"/>
              </a:ext>
            </a:extLst>
          </p:cNvPr>
          <p:cNvSpPr>
            <a:spLocks noGrp="1"/>
          </p:cNvSpPr>
          <p:nvPr>
            <p:ph idx="18" hasCustomPrompt="1"/>
          </p:nvPr>
        </p:nvSpPr>
        <p:spPr>
          <a:xfrm>
            <a:off x="1963928"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18" name="TekstSylinder 17">
            <a:extLst>
              <a:ext uri="{FF2B5EF4-FFF2-40B4-BE49-F238E27FC236}">
                <a16:creationId xmlns:a16="http://schemas.microsoft.com/office/drawing/2014/main" id="{570B3C2D-E1F8-AC4A-A57C-BD554C2DC3F3}"/>
              </a:ext>
            </a:extLst>
          </p:cNvPr>
          <p:cNvSpPr txBox="1"/>
          <p:nvPr userDrawn="1"/>
        </p:nvSpPr>
        <p:spPr>
          <a:xfrm>
            <a:off x="1187526" y="5858651"/>
            <a:ext cx="776401" cy="286232"/>
          </a:xfrm>
          <a:prstGeom prst="rect">
            <a:avLst/>
          </a:prstGeom>
          <a:noFill/>
        </p:spPr>
        <p:txBody>
          <a:bodyPr wrap="square" rtlCol="0">
            <a:spAutoFit/>
          </a:bodyPr>
          <a:lstStyle/>
          <a:p>
            <a:pPr algn="r"/>
            <a:r>
              <a:rPr lang="nb-NO" sz="1260" cap="all" baseline="0" dirty="0">
                <a:solidFill>
                  <a:schemeClr val="accent4"/>
                </a:solidFill>
              </a:rPr>
              <a:t>Møter</a:t>
            </a:r>
          </a:p>
        </p:txBody>
      </p:sp>
      <p:sp>
        <p:nvSpPr>
          <p:cNvPr id="19" name="TekstSylinder 18">
            <a:extLst>
              <a:ext uri="{FF2B5EF4-FFF2-40B4-BE49-F238E27FC236}">
                <a16:creationId xmlns:a16="http://schemas.microsoft.com/office/drawing/2014/main" id="{388584A5-1A9B-334F-9885-F9AB24570867}"/>
              </a:ext>
            </a:extLst>
          </p:cNvPr>
          <p:cNvSpPr txBox="1"/>
          <p:nvPr userDrawn="1"/>
        </p:nvSpPr>
        <p:spPr>
          <a:xfrm>
            <a:off x="1187526" y="6233372"/>
            <a:ext cx="776401" cy="286232"/>
          </a:xfrm>
          <a:prstGeom prst="rect">
            <a:avLst/>
          </a:prstGeom>
          <a:noFill/>
        </p:spPr>
        <p:txBody>
          <a:bodyPr wrap="square" rtlCol="0">
            <a:spAutoFit/>
          </a:bodyPr>
          <a:lstStyle/>
          <a:p>
            <a:pPr algn="r"/>
            <a:r>
              <a:rPr lang="nb-NO" sz="1260" cap="all" baseline="0" dirty="0">
                <a:solidFill>
                  <a:schemeClr val="accent4"/>
                </a:solidFill>
              </a:rPr>
              <a:t>PRIS</a:t>
            </a:r>
          </a:p>
        </p:txBody>
      </p:sp>
      <p:sp>
        <p:nvSpPr>
          <p:cNvPr id="20" name="TekstSylinder 19">
            <a:extLst>
              <a:ext uri="{FF2B5EF4-FFF2-40B4-BE49-F238E27FC236}">
                <a16:creationId xmlns:a16="http://schemas.microsoft.com/office/drawing/2014/main" id="{D6AB89CA-CFC3-5C46-A0E8-53DBEA51C1F2}"/>
              </a:ext>
            </a:extLst>
          </p:cNvPr>
          <p:cNvSpPr txBox="1"/>
          <p:nvPr userDrawn="1"/>
        </p:nvSpPr>
        <p:spPr>
          <a:xfrm>
            <a:off x="1187526" y="6614634"/>
            <a:ext cx="776401" cy="286232"/>
          </a:xfrm>
          <a:prstGeom prst="rect">
            <a:avLst/>
          </a:prstGeom>
          <a:noFill/>
        </p:spPr>
        <p:txBody>
          <a:bodyPr wrap="square" rtlCol="0">
            <a:spAutoFit/>
          </a:bodyPr>
          <a:lstStyle/>
          <a:p>
            <a:pPr algn="r"/>
            <a:r>
              <a:rPr lang="nb-NO" sz="1260" cap="all" baseline="0" dirty="0">
                <a:solidFill>
                  <a:schemeClr val="accent4"/>
                </a:solidFill>
              </a:rPr>
              <a:t>TID</a:t>
            </a:r>
          </a:p>
        </p:txBody>
      </p:sp>
      <p:sp>
        <p:nvSpPr>
          <p:cNvPr id="21" name="TekstSylinder 20">
            <a:extLst>
              <a:ext uri="{FF2B5EF4-FFF2-40B4-BE49-F238E27FC236}">
                <a16:creationId xmlns:a16="http://schemas.microsoft.com/office/drawing/2014/main" id="{BF6FA21E-C6BC-A94D-B583-CBE84E958632}"/>
              </a:ext>
            </a:extLst>
          </p:cNvPr>
          <p:cNvSpPr txBox="1"/>
          <p:nvPr userDrawn="1"/>
        </p:nvSpPr>
        <p:spPr>
          <a:xfrm>
            <a:off x="1028733" y="2451164"/>
            <a:ext cx="867629" cy="480131"/>
          </a:xfrm>
          <a:prstGeom prst="rect">
            <a:avLst/>
          </a:prstGeom>
          <a:noFill/>
        </p:spPr>
        <p:txBody>
          <a:bodyPr wrap="square" rtlCol="0">
            <a:spAutoFit/>
          </a:bodyPr>
          <a:lstStyle/>
          <a:p>
            <a:pPr algn="r"/>
            <a:r>
              <a:rPr lang="nb-NO" sz="1260" cap="all" baseline="0" dirty="0">
                <a:solidFill>
                  <a:schemeClr val="accent4"/>
                </a:solidFill>
              </a:rPr>
              <a:t>Innhold </a:t>
            </a:r>
            <a:br>
              <a:rPr lang="nb-NO" sz="1260" cap="all" baseline="0" dirty="0">
                <a:solidFill>
                  <a:schemeClr val="accent4"/>
                </a:solidFill>
              </a:rPr>
            </a:br>
            <a:r>
              <a:rPr lang="nb-NO" sz="1260" cap="all" baseline="0" dirty="0">
                <a:solidFill>
                  <a:schemeClr val="accent4"/>
                </a:solidFill>
              </a:rPr>
              <a:t>i fase</a:t>
            </a:r>
          </a:p>
        </p:txBody>
      </p:sp>
      <p:sp>
        <p:nvSpPr>
          <p:cNvPr id="22" name="Plassholder for innhold 2">
            <a:extLst>
              <a:ext uri="{FF2B5EF4-FFF2-40B4-BE49-F238E27FC236}">
                <a16:creationId xmlns:a16="http://schemas.microsoft.com/office/drawing/2014/main" id="{4460D947-0618-5D43-B3EC-7FBD2B89676F}"/>
              </a:ext>
            </a:extLst>
          </p:cNvPr>
          <p:cNvSpPr>
            <a:spLocks noGrp="1"/>
          </p:cNvSpPr>
          <p:nvPr>
            <p:ph idx="19"/>
          </p:nvPr>
        </p:nvSpPr>
        <p:spPr>
          <a:xfrm>
            <a:off x="4889425"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3" name="Femkant 22">
            <a:extLst>
              <a:ext uri="{FF2B5EF4-FFF2-40B4-BE49-F238E27FC236}">
                <a16:creationId xmlns:a16="http://schemas.microsoft.com/office/drawing/2014/main" id="{59E0C16E-F98B-7B4C-8663-E955AC965012}"/>
              </a:ext>
            </a:extLst>
          </p:cNvPr>
          <p:cNvSpPr/>
          <p:nvPr userDrawn="1"/>
        </p:nvSpPr>
        <p:spPr>
          <a:xfrm>
            <a:off x="4889425" y="1819275"/>
            <a:ext cx="2829958" cy="52978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Plassholder for tekst 13">
            <a:extLst>
              <a:ext uri="{FF2B5EF4-FFF2-40B4-BE49-F238E27FC236}">
                <a16:creationId xmlns:a16="http://schemas.microsoft.com/office/drawing/2014/main" id="{12706141-8D3B-9843-9B29-6E70ABFBBB21}"/>
              </a:ext>
            </a:extLst>
          </p:cNvPr>
          <p:cNvSpPr>
            <a:spLocks noGrp="1"/>
          </p:cNvSpPr>
          <p:nvPr>
            <p:ph type="body" sz="quarter" idx="20" hasCustomPrompt="1"/>
          </p:nvPr>
        </p:nvSpPr>
        <p:spPr>
          <a:xfrm>
            <a:off x="5000901" y="1799732"/>
            <a:ext cx="2322512" cy="565146"/>
          </a:xfrm>
        </p:spPr>
        <p:txBody>
          <a:bodyPr tIns="36000" bIns="36000">
            <a:spAutoFit/>
          </a:bodyPr>
          <a:lstStyle>
            <a:lvl1pPr marL="0" indent="0">
              <a:lnSpc>
                <a:spcPct val="100000"/>
              </a:lnSpc>
              <a:spcBef>
                <a:spcPts val="0"/>
              </a:spcBef>
              <a:buNone/>
              <a:defRPr sz="1600"/>
            </a:lvl1pPr>
          </a:lstStyle>
          <a:p>
            <a:r>
              <a:rPr lang="nb-NO" dirty="0"/>
              <a:t>Fase 2:</a:t>
            </a:r>
          </a:p>
          <a:p>
            <a:r>
              <a:rPr lang="nb-NO" dirty="0"/>
              <a:t>Tekst</a:t>
            </a:r>
          </a:p>
        </p:txBody>
      </p:sp>
      <p:sp>
        <p:nvSpPr>
          <p:cNvPr id="25" name="Plassholder for innhold 2">
            <a:extLst>
              <a:ext uri="{FF2B5EF4-FFF2-40B4-BE49-F238E27FC236}">
                <a16:creationId xmlns:a16="http://schemas.microsoft.com/office/drawing/2014/main" id="{A581B320-FC45-614D-8728-263623CE2944}"/>
              </a:ext>
            </a:extLst>
          </p:cNvPr>
          <p:cNvSpPr>
            <a:spLocks noGrp="1"/>
          </p:cNvSpPr>
          <p:nvPr>
            <p:ph idx="21" hasCustomPrompt="1"/>
          </p:nvPr>
        </p:nvSpPr>
        <p:spPr>
          <a:xfrm>
            <a:off x="4889425"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26" name="Plassholder for innhold 2">
            <a:extLst>
              <a:ext uri="{FF2B5EF4-FFF2-40B4-BE49-F238E27FC236}">
                <a16:creationId xmlns:a16="http://schemas.microsoft.com/office/drawing/2014/main" id="{C389887C-B7CE-C54D-92F0-52BCD79C44DC}"/>
              </a:ext>
            </a:extLst>
          </p:cNvPr>
          <p:cNvSpPr>
            <a:spLocks noGrp="1"/>
          </p:cNvSpPr>
          <p:nvPr>
            <p:ph idx="22" hasCustomPrompt="1"/>
          </p:nvPr>
        </p:nvSpPr>
        <p:spPr>
          <a:xfrm>
            <a:off x="4889425"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27" name="Plassholder for innhold 2">
            <a:extLst>
              <a:ext uri="{FF2B5EF4-FFF2-40B4-BE49-F238E27FC236}">
                <a16:creationId xmlns:a16="http://schemas.microsoft.com/office/drawing/2014/main" id="{3573D492-A4A3-EB42-870D-A43BB60CE7E2}"/>
              </a:ext>
            </a:extLst>
          </p:cNvPr>
          <p:cNvSpPr>
            <a:spLocks noGrp="1"/>
          </p:cNvSpPr>
          <p:nvPr>
            <p:ph idx="23" hasCustomPrompt="1"/>
          </p:nvPr>
        </p:nvSpPr>
        <p:spPr>
          <a:xfrm>
            <a:off x="4889425"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28" name="Plassholder for innhold 2">
            <a:extLst>
              <a:ext uri="{FF2B5EF4-FFF2-40B4-BE49-F238E27FC236}">
                <a16:creationId xmlns:a16="http://schemas.microsoft.com/office/drawing/2014/main" id="{60160494-3571-2045-8C42-FE8724FA82C2}"/>
              </a:ext>
            </a:extLst>
          </p:cNvPr>
          <p:cNvSpPr>
            <a:spLocks noGrp="1"/>
          </p:cNvSpPr>
          <p:nvPr>
            <p:ph idx="24"/>
          </p:nvPr>
        </p:nvSpPr>
        <p:spPr>
          <a:xfrm>
            <a:off x="7811151"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9" name="Plassholder for tekst 13">
            <a:extLst>
              <a:ext uri="{FF2B5EF4-FFF2-40B4-BE49-F238E27FC236}">
                <a16:creationId xmlns:a16="http://schemas.microsoft.com/office/drawing/2014/main" id="{FAA4D1A7-D6DA-324F-B051-8D3450E0034C}"/>
              </a:ext>
            </a:extLst>
          </p:cNvPr>
          <p:cNvSpPr>
            <a:spLocks noGrp="1"/>
          </p:cNvSpPr>
          <p:nvPr>
            <p:ph type="body" sz="quarter" idx="25" hasCustomPrompt="1"/>
          </p:nvPr>
        </p:nvSpPr>
        <p:spPr>
          <a:xfrm>
            <a:off x="7897227" y="1799732"/>
            <a:ext cx="2322512" cy="565146"/>
          </a:xfrm>
        </p:spPr>
        <p:txBody>
          <a:bodyPr tIns="36000" bIns="36000">
            <a:spAutoFit/>
          </a:bodyPr>
          <a:lstStyle>
            <a:lvl1pPr marL="0" indent="0">
              <a:lnSpc>
                <a:spcPct val="100000"/>
              </a:lnSpc>
              <a:spcBef>
                <a:spcPts val="0"/>
              </a:spcBef>
              <a:buNone/>
              <a:defRPr sz="1600"/>
            </a:lvl1pPr>
          </a:lstStyle>
          <a:p>
            <a:r>
              <a:rPr lang="nb-NO" dirty="0"/>
              <a:t>Fase 3:</a:t>
            </a:r>
          </a:p>
          <a:p>
            <a:r>
              <a:rPr lang="nb-NO" dirty="0"/>
              <a:t>Tekst</a:t>
            </a:r>
          </a:p>
        </p:txBody>
      </p:sp>
      <p:sp>
        <p:nvSpPr>
          <p:cNvPr id="30" name="Plassholder for innhold 2">
            <a:extLst>
              <a:ext uri="{FF2B5EF4-FFF2-40B4-BE49-F238E27FC236}">
                <a16:creationId xmlns:a16="http://schemas.microsoft.com/office/drawing/2014/main" id="{67130DE4-B2F7-BC41-AE52-A4EE59F7FC65}"/>
              </a:ext>
            </a:extLst>
          </p:cNvPr>
          <p:cNvSpPr>
            <a:spLocks noGrp="1"/>
          </p:cNvSpPr>
          <p:nvPr>
            <p:ph idx="26" hasCustomPrompt="1"/>
          </p:nvPr>
        </p:nvSpPr>
        <p:spPr>
          <a:xfrm>
            <a:off x="7811151"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31" name="Plassholder for innhold 2">
            <a:extLst>
              <a:ext uri="{FF2B5EF4-FFF2-40B4-BE49-F238E27FC236}">
                <a16:creationId xmlns:a16="http://schemas.microsoft.com/office/drawing/2014/main" id="{7690AA18-005E-424B-A634-B1BBD697C8B5}"/>
              </a:ext>
            </a:extLst>
          </p:cNvPr>
          <p:cNvSpPr>
            <a:spLocks noGrp="1"/>
          </p:cNvSpPr>
          <p:nvPr>
            <p:ph idx="27" hasCustomPrompt="1"/>
          </p:nvPr>
        </p:nvSpPr>
        <p:spPr>
          <a:xfrm>
            <a:off x="7811151"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32" name="Plassholder for innhold 2">
            <a:extLst>
              <a:ext uri="{FF2B5EF4-FFF2-40B4-BE49-F238E27FC236}">
                <a16:creationId xmlns:a16="http://schemas.microsoft.com/office/drawing/2014/main" id="{49C87B83-E299-B440-831A-8C7D895A9623}"/>
              </a:ext>
            </a:extLst>
          </p:cNvPr>
          <p:cNvSpPr>
            <a:spLocks noGrp="1"/>
          </p:cNvSpPr>
          <p:nvPr>
            <p:ph idx="28" hasCustomPrompt="1"/>
          </p:nvPr>
        </p:nvSpPr>
        <p:spPr>
          <a:xfrm>
            <a:off x="7811151"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33" name="Femkant 32">
            <a:extLst>
              <a:ext uri="{FF2B5EF4-FFF2-40B4-BE49-F238E27FC236}">
                <a16:creationId xmlns:a16="http://schemas.microsoft.com/office/drawing/2014/main" id="{5830E694-A8BD-6040-A6D4-FA03E522D23D}"/>
              </a:ext>
            </a:extLst>
          </p:cNvPr>
          <p:cNvSpPr/>
          <p:nvPr userDrawn="1"/>
        </p:nvSpPr>
        <p:spPr>
          <a:xfrm>
            <a:off x="7811151" y="1814598"/>
            <a:ext cx="2707531" cy="529787"/>
          </a:xfrm>
          <a:prstGeom prst="homePlate">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82664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14" name="Plassholder for tekst 20">
            <a:extLst>
              <a:ext uri="{FF2B5EF4-FFF2-40B4-BE49-F238E27FC236}">
                <a16:creationId xmlns:a16="http://schemas.microsoft.com/office/drawing/2014/main" id="{B04BA8D9-9E32-AF4D-B02D-883C5CFA1C1D}"/>
              </a:ext>
            </a:extLst>
          </p:cNvPr>
          <p:cNvSpPr>
            <a:spLocks noGrp="1"/>
          </p:cNvSpPr>
          <p:nvPr>
            <p:ph type="body" sz="quarter" idx="12" hasCustomPrompt="1"/>
          </p:nvPr>
        </p:nvSpPr>
        <p:spPr>
          <a:xfrm>
            <a:off x="2442350" y="3983568"/>
            <a:ext cx="8548724" cy="754062"/>
          </a:xfrm>
        </p:spPr>
        <p:txBody>
          <a:bodyPr lIns="46800" rIns="46800"/>
          <a:lstStyle>
            <a:lvl1pPr marL="0" marR="0" indent="0" algn="ctr" defTabSz="914371" rtl="0" eaLnBrk="1" fontAlgn="auto" latinLnBrk="0" hangingPunct="1">
              <a:lnSpc>
                <a:spcPct val="110000"/>
              </a:lnSpc>
              <a:spcBef>
                <a:spcPts val="650"/>
              </a:spcBef>
              <a:spcAft>
                <a:spcPts val="0"/>
              </a:spcAft>
              <a:buClrTx/>
              <a:buSzTx/>
              <a:buFont typeface="Arial" panose="020B0604020202020204" pitchFamily="34" charset="0"/>
              <a:buNone/>
              <a:tabLst/>
              <a:defRPr sz="2200" baseline="0">
                <a:solidFill>
                  <a:schemeClr val="tx2"/>
                </a:solidFill>
              </a:defRPr>
            </a:lvl1pPr>
          </a:lstStyle>
          <a:p>
            <a:r>
              <a:rPr lang="nb-NO" dirty="0"/>
              <a:t>Undertekst, </a:t>
            </a:r>
            <a:r>
              <a:rPr lang="nb-NO" dirty="0" err="1"/>
              <a:t>call</a:t>
            </a:r>
            <a:r>
              <a:rPr lang="nb-NO" dirty="0"/>
              <a:t> to action, kontaktinfo</a:t>
            </a:r>
          </a:p>
        </p:txBody>
      </p:sp>
      <p:sp>
        <p:nvSpPr>
          <p:cNvPr id="16" name="Plassholder for tekst 15">
            <a:extLst>
              <a:ext uri="{FF2B5EF4-FFF2-40B4-BE49-F238E27FC236}">
                <a16:creationId xmlns:a16="http://schemas.microsoft.com/office/drawing/2014/main" id="{3446EC31-1A04-7748-8341-74E155F0BC5D}"/>
              </a:ext>
            </a:extLst>
          </p:cNvPr>
          <p:cNvSpPr>
            <a:spLocks noGrp="1"/>
          </p:cNvSpPr>
          <p:nvPr>
            <p:ph type="body" sz="quarter" idx="13" hasCustomPrompt="1"/>
          </p:nvPr>
        </p:nvSpPr>
        <p:spPr>
          <a:xfrm>
            <a:off x="2442349" y="2668117"/>
            <a:ext cx="8548725" cy="904816"/>
          </a:xfrm>
        </p:spPr>
        <p:txBody>
          <a:bodyPr anchor="b" anchorCtr="0"/>
          <a:lstStyle>
            <a:lvl1pPr marL="0" indent="0" algn="ctr">
              <a:lnSpc>
                <a:spcPct val="90000"/>
              </a:lnSpc>
              <a:spcBef>
                <a:spcPts val="0"/>
              </a:spcBef>
              <a:buNone/>
              <a:defRPr sz="4880" baseline="0">
                <a:solidFill>
                  <a:schemeClr val="tx2"/>
                </a:solidFill>
                <a:latin typeface="+mj-lt"/>
              </a:defRPr>
            </a:lvl1pPr>
          </a:lstStyle>
          <a:p>
            <a:r>
              <a:rPr lang="nb-NO" dirty="0"/>
              <a:t>Tekst</a:t>
            </a:r>
          </a:p>
        </p:txBody>
      </p:sp>
      <p:pic>
        <p:nvPicPr>
          <p:cNvPr id="11" name="Kruse Larsen logo hvit">
            <a:extLst>
              <a:ext uri="{FF2B5EF4-FFF2-40B4-BE49-F238E27FC236}">
                <a16:creationId xmlns:a16="http://schemas.microsoft.com/office/drawing/2014/main" id="{50D8F5FD-8834-384F-8B1A-8CD5025E1A72}"/>
              </a:ext>
            </a:extLst>
          </p:cNvPr>
          <p:cNvPicPr>
            <a:picLocks noChangeAspect="1"/>
          </p:cNvPicPr>
          <p:nvPr userDrawn="1"/>
        </p:nvPicPr>
        <p:blipFill>
          <a:blip r:embed="rId2"/>
          <a:stretch>
            <a:fillRect/>
          </a:stretch>
        </p:blipFill>
        <p:spPr>
          <a:xfrm>
            <a:off x="5380819" y="6368366"/>
            <a:ext cx="2671786" cy="381683"/>
          </a:xfrm>
          <a:prstGeom prst="rect">
            <a:avLst/>
          </a:prstGeom>
        </p:spPr>
      </p:pic>
    </p:spTree>
    <p:extLst>
      <p:ext uri="{BB962C8B-B14F-4D97-AF65-F5344CB8AC3E}">
        <p14:creationId xmlns:p14="http://schemas.microsoft.com/office/powerpoint/2010/main" val="248975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Gradert bakgrunn">
            <a:extLst>
              <a:ext uri="{FF2B5EF4-FFF2-40B4-BE49-F238E27FC236}">
                <a16:creationId xmlns:a16="http://schemas.microsoft.com/office/drawing/2014/main" id="{0721DCFD-1DE1-E24A-B480-FEFA8A0C9A11}"/>
              </a:ext>
            </a:extLst>
          </p:cNvPr>
          <p:cNvSpPr/>
          <p:nvPr userDrawn="1"/>
        </p:nvSpPr>
        <p:spPr>
          <a:xfrm>
            <a:off x="2" y="0"/>
            <a:ext cx="4642700" cy="755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0" name="Agenda">
            <a:extLst>
              <a:ext uri="{FF2B5EF4-FFF2-40B4-BE49-F238E27FC236}">
                <a16:creationId xmlns:a16="http://schemas.microsoft.com/office/drawing/2014/main" id="{0F91FACE-8BF9-3D44-85D0-DAD9B3506DB7}"/>
              </a:ext>
            </a:extLst>
          </p:cNvPr>
          <p:cNvSpPr>
            <a:spLocks noGrp="1"/>
          </p:cNvSpPr>
          <p:nvPr>
            <p:ph type="body" sz="quarter" idx="10" hasCustomPrompt="1"/>
          </p:nvPr>
        </p:nvSpPr>
        <p:spPr>
          <a:xfrm>
            <a:off x="5851524" y="1030292"/>
            <a:ext cx="5616575" cy="5667375"/>
          </a:xfrm>
        </p:spPr>
        <p:txBody>
          <a:bodyPr anchor="ctr" anchorCtr="0"/>
          <a:lstStyle>
            <a:lvl1pPr marL="0" marR="0" indent="0" algn="l" defTabSz="914371" rtl="0" eaLnBrk="1" fontAlgn="auto" latinLnBrk="0" hangingPunct="1">
              <a:lnSpc>
                <a:spcPct val="110000"/>
              </a:lnSpc>
              <a:spcBef>
                <a:spcPts val="325"/>
              </a:spcBef>
              <a:spcAft>
                <a:spcPts val="0"/>
              </a:spcAft>
              <a:buClrTx/>
              <a:buSzTx/>
              <a:buFont typeface="Arial" panose="020B0604020202020204" pitchFamily="34" charset="0"/>
              <a:buNone/>
              <a:tabLst>
                <a:tab pos="2627918" algn="r"/>
              </a:tabLst>
              <a:defRPr sz="2500" cap="all" baseline="0"/>
            </a:lvl1pPr>
            <a:lvl2pPr marL="107946" marR="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627918" algn="r"/>
              </a:tabLst>
              <a:defRPr sz="2500" cap="all" baseline="0"/>
            </a:lvl2pPr>
          </a:lstStyle>
          <a:p>
            <a:pPr marL="0" marR="0" lvl="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663917" algn="r"/>
              </a:tabLst>
              <a:defRPr/>
            </a:pPr>
            <a:r>
              <a:rPr lang="nb-NO" dirty="0"/>
              <a:t>Overskrift</a:t>
            </a:r>
          </a:p>
          <a:p>
            <a:pPr marL="107946" marR="0" lvl="1"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555920" algn="r"/>
              </a:tabLst>
              <a:defRPr/>
            </a:pPr>
            <a:r>
              <a:rPr lang="nb-NO" dirty="0"/>
              <a:t>Nivå to</a:t>
            </a:r>
          </a:p>
        </p:txBody>
      </p:sp>
      <p:sp>
        <p:nvSpPr>
          <p:cNvPr id="3" name="Tittel 2">
            <a:extLst>
              <a:ext uri="{FF2B5EF4-FFF2-40B4-BE49-F238E27FC236}">
                <a16:creationId xmlns:a16="http://schemas.microsoft.com/office/drawing/2014/main" id="{3BB4C828-67E0-BA45-B4B8-00A58A2FCAAB}"/>
              </a:ext>
            </a:extLst>
          </p:cNvPr>
          <p:cNvSpPr>
            <a:spLocks noGrp="1"/>
          </p:cNvSpPr>
          <p:nvPr>
            <p:ph type="title"/>
          </p:nvPr>
        </p:nvSpPr>
        <p:spPr>
          <a:xfrm>
            <a:off x="879220" y="870602"/>
            <a:ext cx="3531416" cy="588313"/>
          </a:xfrm>
        </p:spPr>
        <p:txBody>
          <a:bodyPr/>
          <a:lstStyle>
            <a:lvl1pPr>
              <a:defRPr>
                <a:solidFill>
                  <a:schemeClr val="bg1"/>
                </a:solidFill>
              </a:defRPr>
            </a:lvl1pPr>
          </a:lstStyle>
          <a:p>
            <a:r>
              <a:rPr lang="nb-NO"/>
              <a:t>Klikk for å redigere tittelstil</a:t>
            </a:r>
            <a:endParaRPr lang="nb-NO" dirty="0"/>
          </a:p>
        </p:txBody>
      </p:sp>
      <p:pic>
        <p:nvPicPr>
          <p:cNvPr id="9" name="Kruse Larsen logo hvit">
            <a:extLst>
              <a:ext uri="{FF2B5EF4-FFF2-40B4-BE49-F238E27FC236}">
                <a16:creationId xmlns:a16="http://schemas.microsoft.com/office/drawing/2014/main" id="{DB7F03C0-3AA3-0F42-9D27-FEB22CB49C18}"/>
              </a:ext>
            </a:extLst>
          </p:cNvPr>
          <p:cNvPicPr>
            <a:picLocks noChangeAspect="1"/>
          </p:cNvPicPr>
          <p:nvPr userDrawn="1"/>
        </p:nvPicPr>
        <p:blipFill>
          <a:blip r:embed="rId2"/>
          <a:stretch>
            <a:fillRect/>
          </a:stretch>
        </p:blipFill>
        <p:spPr>
          <a:xfrm>
            <a:off x="985814" y="6371541"/>
            <a:ext cx="2671786" cy="381684"/>
          </a:xfrm>
          <a:prstGeom prst="rect">
            <a:avLst/>
          </a:prstGeom>
        </p:spPr>
      </p:pic>
    </p:spTree>
    <p:extLst>
      <p:ext uri="{BB962C8B-B14F-4D97-AF65-F5344CB8AC3E}">
        <p14:creationId xmlns:p14="http://schemas.microsoft.com/office/powerpoint/2010/main" val="576086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kstfokus">
    <p:spTree>
      <p:nvGrpSpPr>
        <p:cNvPr id="1" name=""/>
        <p:cNvGrpSpPr/>
        <p:nvPr/>
      </p:nvGrpSpPr>
      <p:grpSpPr>
        <a:xfrm>
          <a:off x="0" y="0"/>
          <a:ext cx="0" cy="0"/>
          <a:chOff x="0" y="0"/>
          <a:chExt cx="0" cy="0"/>
        </a:xfrm>
      </p:grpSpPr>
      <p:sp>
        <p:nvSpPr>
          <p:cNvPr id="4" name="Plassholder for innhold 5"/>
          <p:cNvSpPr>
            <a:spLocks noGrp="1"/>
          </p:cNvSpPr>
          <p:nvPr>
            <p:ph sz="quarter" idx="25"/>
          </p:nvPr>
        </p:nvSpPr>
        <p:spPr>
          <a:xfrm>
            <a:off x="5090008" y="564989"/>
            <a:ext cx="7774946" cy="6427696"/>
          </a:xfrm>
          <a:prstGeom prst="rect">
            <a:avLst/>
          </a:prstGeom>
        </p:spPr>
        <p:txBody>
          <a:bodyPr lIns="0" tIns="0" rIns="0" bIns="0" anchor="ctr" anchorCtr="0">
            <a:noAutofit/>
          </a:bodyPr>
          <a:lstStyle>
            <a:lvl1pPr marL="0" indent="0">
              <a:lnSpc>
                <a:spcPts val="2865"/>
              </a:lnSpc>
              <a:spcBef>
                <a:spcPts val="2204"/>
              </a:spcBef>
              <a:buNone/>
              <a:defRPr sz="1983" b="0" i="0">
                <a:solidFill>
                  <a:schemeClr val="tx2"/>
                </a:solidFill>
                <a:latin typeface="+mn-lt"/>
                <a:ea typeface="Franklin Gothic Book" charset="0"/>
                <a:cs typeface="Franklin Gothic Book" charset="0"/>
              </a:defRPr>
            </a:lvl1pPr>
            <a:lvl2pPr marL="198324" indent="-198324">
              <a:lnSpc>
                <a:spcPts val="2204"/>
              </a:lnSpc>
              <a:spcBef>
                <a:spcPts val="1102"/>
              </a:spcBef>
              <a:defRPr sz="1543" b="0" i="0">
                <a:solidFill>
                  <a:schemeClr val="tx1"/>
                </a:solidFill>
                <a:latin typeface="Franklin Gothic Book" charset="0"/>
                <a:ea typeface="Franklin Gothic Book" charset="0"/>
                <a:cs typeface="Franklin Gothic Book" charset="0"/>
              </a:defRPr>
            </a:lvl2pPr>
            <a:lvl3pPr marL="198324" indent="-198324">
              <a:lnSpc>
                <a:spcPts val="1763"/>
              </a:lnSpc>
              <a:spcBef>
                <a:spcPts val="1102"/>
              </a:spcBef>
              <a:defRPr sz="1102" b="0" i="0">
                <a:solidFill>
                  <a:schemeClr val="tx2"/>
                </a:solidFill>
                <a:latin typeface="Merriweather Light" charset="0"/>
                <a:ea typeface="Merriweather Light" charset="0"/>
                <a:cs typeface="Merriweather Light" charset="0"/>
              </a:defRPr>
            </a:lvl3pPr>
            <a:lvl4pPr marL="198324" indent="-198324">
              <a:lnSpc>
                <a:spcPts val="1763"/>
              </a:lnSpc>
              <a:spcBef>
                <a:spcPts val="1102"/>
              </a:spcBef>
              <a:defRPr sz="1102" b="0" i="0">
                <a:solidFill>
                  <a:schemeClr val="tx2"/>
                </a:solidFill>
                <a:latin typeface="Merriweather Light" charset="0"/>
                <a:ea typeface="Merriweather Light" charset="0"/>
                <a:cs typeface="Merriweather Light" charset="0"/>
              </a:defRPr>
            </a:lvl4pPr>
            <a:lvl5pPr marL="198324" indent="-198324">
              <a:lnSpc>
                <a:spcPts val="1763"/>
              </a:lnSpc>
              <a:spcBef>
                <a:spcPts val="1102"/>
              </a:spcBef>
              <a:defRPr sz="1102" b="0" i="0">
                <a:solidFill>
                  <a:schemeClr val="tx2"/>
                </a:solidFill>
                <a:latin typeface="Merriweather Light" charset="0"/>
                <a:ea typeface="Merriweather Light" charset="0"/>
                <a:cs typeface="Merriweather Light" charset="0"/>
              </a:defRPr>
            </a:lvl5pPr>
          </a:lstStyle>
          <a:p>
            <a:pPr lvl="0"/>
            <a:r>
              <a:rPr lang="nb-NO" dirty="0"/>
              <a:t>Klikk for å redigere tekststiler i malen</a:t>
            </a:r>
          </a:p>
          <a:p>
            <a:pPr lvl="1"/>
            <a:r>
              <a:rPr lang="nb-NO" dirty="0"/>
              <a:t>Andre nivå</a:t>
            </a:r>
          </a:p>
        </p:txBody>
      </p:sp>
      <p:sp>
        <p:nvSpPr>
          <p:cNvPr id="7" name="Plassholder for tekst 4"/>
          <p:cNvSpPr>
            <a:spLocks noGrp="1"/>
          </p:cNvSpPr>
          <p:nvPr>
            <p:ph type="body" sz="quarter" idx="47"/>
          </p:nvPr>
        </p:nvSpPr>
        <p:spPr>
          <a:xfrm>
            <a:off x="568471" y="3504185"/>
            <a:ext cx="3569906" cy="250646"/>
          </a:xfrm>
          <a:prstGeom prst="rect">
            <a:avLst/>
          </a:prstGeom>
        </p:spPr>
        <p:txBody>
          <a:bodyPr wrap="square" lIns="0" tIns="0" rIns="0" bIns="0" anchor="t" anchorCtr="0">
            <a:spAutoFit/>
          </a:bodyPr>
          <a:lstStyle>
            <a:lvl1pPr marL="0" indent="0" algn="l">
              <a:lnSpc>
                <a:spcPts val="2204"/>
              </a:lnSpc>
              <a:spcBef>
                <a:spcPts val="0"/>
              </a:spcBef>
              <a:buNone/>
              <a:defRPr sz="1322" b="0" i="0" baseline="0">
                <a:solidFill>
                  <a:schemeClr val="bg1"/>
                </a:solidFill>
                <a:latin typeface="Franklin Gothic Book" charset="0"/>
                <a:ea typeface="Franklin Gothic Book" charset="0"/>
                <a:cs typeface="Franklin Gothic Book" charset="0"/>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endParaRPr lang="nb-NO" dirty="0"/>
          </a:p>
        </p:txBody>
      </p:sp>
      <p:sp>
        <p:nvSpPr>
          <p:cNvPr id="3" name="Plassholder for bunntekst 2"/>
          <p:cNvSpPr>
            <a:spLocks noGrp="1"/>
          </p:cNvSpPr>
          <p:nvPr>
            <p:ph type="ftr" sz="quarter" idx="48"/>
          </p:nvPr>
        </p:nvSpPr>
        <p:spPr/>
        <p:txBody>
          <a:bodyPr/>
          <a:lstStyle/>
          <a:p>
            <a:endParaRPr lang="nb-NO"/>
          </a:p>
        </p:txBody>
      </p:sp>
      <p:sp>
        <p:nvSpPr>
          <p:cNvPr id="5" name="Tittel 4"/>
          <p:cNvSpPr>
            <a:spLocks noGrp="1"/>
          </p:cNvSpPr>
          <p:nvPr>
            <p:ph type="title"/>
          </p:nvPr>
        </p:nvSpPr>
        <p:spPr/>
        <p:txBody>
          <a:bodyPr/>
          <a:lstStyle>
            <a:lvl1pPr>
              <a:defRPr>
                <a:latin typeface="+mj-lt"/>
              </a:defRPr>
            </a:lvl1pPr>
          </a:lstStyle>
          <a:p>
            <a:r>
              <a:rPr lang="nb-NO" dirty="0"/>
              <a:t>Klikk for å redigere tittelstil</a:t>
            </a:r>
          </a:p>
        </p:txBody>
      </p:sp>
      <p:sp>
        <p:nvSpPr>
          <p:cNvPr id="6" name="Plassholder for lysbildenummer 5"/>
          <p:cNvSpPr>
            <a:spLocks noGrp="1"/>
          </p:cNvSpPr>
          <p:nvPr>
            <p:ph type="sldNum" sz="quarter" idx="49"/>
          </p:nvPr>
        </p:nvSpPr>
        <p:spPr/>
        <p:txBody>
          <a:bodyPr/>
          <a:lstStyle/>
          <a:p>
            <a:fld id="{FFA532A1-261F-6D4C-AB3D-90CCFB75878F}" type="slidenum">
              <a:rPr lang="nb-NO" smtClean="0"/>
              <a:pPr/>
              <a:t>‹#›</a:t>
            </a:fld>
            <a:endParaRPr lang="nb-NO" dirty="0"/>
          </a:p>
        </p:txBody>
      </p:sp>
    </p:spTree>
    <p:extLst>
      <p:ext uri="{BB962C8B-B14F-4D97-AF65-F5344CB8AC3E}">
        <p14:creationId xmlns:p14="http://schemas.microsoft.com/office/powerpoint/2010/main" val="952660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86867" y="239781"/>
            <a:ext cx="12090083" cy="602810"/>
          </a:xfrm>
          <a:prstGeom prst="rect">
            <a:avLst/>
          </a:prstGeom>
          <a:noFill/>
          <a:ln>
            <a:noFill/>
          </a:ln>
        </p:spPr>
        <p:txBody>
          <a:bodyPr>
            <a:normAutofit/>
          </a:bodyPr>
          <a:lstStyle>
            <a:lvl1pPr>
              <a:defRPr sz="1983">
                <a:solidFill>
                  <a:schemeClr val="tx1"/>
                </a:solidFill>
                <a:latin typeface="+mn-lt"/>
                <a:cs typeface="Arial" pitchFamily="34" charset="0"/>
              </a:defRPr>
            </a:lvl1pPr>
          </a:lstStyle>
          <a:p>
            <a:r>
              <a:rPr lang="en-US"/>
              <a:t>Click to edit Master title style</a:t>
            </a:r>
            <a:endParaRPr lang="el-GR"/>
          </a:p>
        </p:txBody>
      </p:sp>
      <p:sp>
        <p:nvSpPr>
          <p:cNvPr id="5" name="Cont1"/>
          <p:cNvSpPr>
            <a:spLocks noGrp="1"/>
          </p:cNvSpPr>
          <p:nvPr>
            <p:ph sz="quarter" idx="10"/>
          </p:nvPr>
        </p:nvSpPr>
        <p:spPr>
          <a:xfrm>
            <a:off x="687998" y="1000537"/>
            <a:ext cx="12057432" cy="5950744"/>
          </a:xfrm>
          <a:noFill/>
          <a:ln>
            <a:noFill/>
          </a:ln>
        </p:spPr>
        <p:txBody>
          <a:bodyPr anchor="t">
            <a:normAutofit/>
          </a:bodyPr>
          <a:lstStyle>
            <a:lvl1pPr marL="0" indent="0">
              <a:buNone/>
              <a:defRPr sz="1322">
                <a:solidFill>
                  <a:schemeClr val="tx1"/>
                </a:solidFill>
                <a:latin typeface="+mn-lt"/>
                <a:cs typeface="Times New Roman" pitchFamily="18" charset="0"/>
              </a:defRPr>
            </a:lvl1pPr>
            <a:lvl2pPr algn="just">
              <a:defRPr/>
            </a:lvl2pPr>
            <a:lvl3pPr algn="just">
              <a:defRPr/>
            </a:lvl3pPr>
          </a:lstStyle>
          <a:p>
            <a:pPr lvl="0"/>
            <a:r>
              <a:rPr lang="en-US"/>
              <a:t>Click to edit Master text styles</a:t>
            </a:r>
          </a:p>
        </p:txBody>
      </p:sp>
      <p:sp>
        <p:nvSpPr>
          <p:cNvPr id="6" name="Warn"/>
          <p:cNvSpPr>
            <a:spLocks noGrp="1"/>
          </p:cNvSpPr>
          <p:nvPr>
            <p:ph type="body" sz="quarter" idx="13" hasCustomPrompt="1"/>
          </p:nvPr>
        </p:nvSpPr>
        <p:spPr>
          <a:xfrm>
            <a:off x="368487" y="3381185"/>
            <a:ext cx="12696452" cy="634955"/>
          </a:xfrm>
          <a:prstGeom prst="rect">
            <a:avLst/>
          </a:prstGeom>
          <a:noFill/>
          <a:ln w="12700">
            <a:solidFill>
              <a:srgbClr val="FF0000"/>
            </a:solidFill>
          </a:ln>
        </p:spPr>
        <p:txBody>
          <a:bodyPr anchor="ctr">
            <a:normAutofit/>
          </a:bodyPr>
          <a:lstStyle>
            <a:lvl1pPr marL="0" indent="0" algn="ctr">
              <a:buNone/>
              <a:defRPr sz="1763">
                <a:solidFill>
                  <a:srgbClr val="FF0000"/>
                </a:solidFill>
                <a:latin typeface="Times New Roman" pitchFamily="18" charset="0"/>
                <a:cs typeface="Times New Roman" pitchFamily="18" charset="0"/>
              </a:defRPr>
            </a:lvl1pPr>
            <a:lvl2pPr marL="503789" indent="0">
              <a:buNone/>
              <a:defRPr sz="1983">
                <a:solidFill>
                  <a:srgbClr val="FF0000"/>
                </a:solidFill>
              </a:defRPr>
            </a:lvl2pPr>
            <a:lvl3pPr>
              <a:defRPr sz="1983">
                <a:solidFill>
                  <a:srgbClr val="FF0000"/>
                </a:solidFill>
              </a:defRPr>
            </a:lvl3pPr>
            <a:lvl4pPr>
              <a:defRPr sz="1983">
                <a:solidFill>
                  <a:srgbClr val="FF0000"/>
                </a:solidFill>
              </a:defRPr>
            </a:lvl4pPr>
            <a:lvl5pPr>
              <a:defRPr sz="1983">
                <a:solidFill>
                  <a:srgbClr val="FF0000"/>
                </a:solidFill>
              </a:defRPr>
            </a:lvl5pPr>
          </a:lstStyle>
          <a:p>
            <a:pPr lvl="0"/>
            <a:r>
              <a:rPr lang="en-US"/>
              <a:t>Warning</a:t>
            </a:r>
            <a:endParaRPr lang="el-GR"/>
          </a:p>
        </p:txBody>
      </p:sp>
      <p:sp>
        <p:nvSpPr>
          <p:cNvPr id="4" name="RepTitle"/>
          <p:cNvSpPr>
            <a:spLocks noGrp="1"/>
          </p:cNvSpPr>
          <p:nvPr>
            <p:ph sz="quarter" idx="14" hasCustomPrompt="1"/>
          </p:nvPr>
        </p:nvSpPr>
        <p:spPr>
          <a:xfrm>
            <a:off x="0" y="2780"/>
            <a:ext cx="13433425" cy="251502"/>
          </a:xfrm>
          <a:noFill/>
          <a:ln>
            <a:noFill/>
          </a:ln>
        </p:spPr>
        <p:txBody>
          <a:bodyPr>
            <a:noAutofit/>
          </a:bodyPr>
          <a:lstStyle>
            <a:lvl1pPr marL="125947" indent="0">
              <a:buNone/>
              <a:defRPr sz="1322">
                <a:solidFill>
                  <a:schemeClr val="bg1">
                    <a:lumMod val="65000"/>
                  </a:schemeClr>
                </a:solidFill>
              </a:defRPr>
            </a:lvl1pPr>
          </a:lstStyle>
          <a:p>
            <a:pPr lvl="0"/>
            <a:r>
              <a:rPr lang="en-US" sz="1322"/>
              <a:t>Report Title</a:t>
            </a:r>
            <a:endParaRPr lang="el-GR"/>
          </a:p>
        </p:txBody>
      </p:sp>
    </p:spTree>
    <p:extLst>
      <p:ext uri="{BB962C8B-B14F-4D97-AF65-F5344CB8AC3E}">
        <p14:creationId xmlns:p14="http://schemas.microsoft.com/office/powerpoint/2010/main" val="3508785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un logo">
    <p:spTree>
      <p:nvGrpSpPr>
        <p:cNvPr id="1" name=""/>
        <p:cNvGrpSpPr/>
        <p:nvPr/>
      </p:nvGrpSpPr>
      <p:grpSpPr>
        <a:xfrm>
          <a:off x="0" y="0"/>
          <a:ext cx="0" cy="0"/>
          <a:chOff x="0" y="0"/>
          <a:chExt cx="0" cy="0"/>
        </a:xfrm>
      </p:grpSpPr>
      <p:sp>
        <p:nvSpPr>
          <p:cNvPr id="6" name="Gradert bakgrunn">
            <a:extLst>
              <a:ext uri="{FF2B5EF4-FFF2-40B4-BE49-F238E27FC236}">
                <a16:creationId xmlns:a16="http://schemas.microsoft.com/office/drawing/2014/main" id="{9175437A-6190-4646-A920-32606C7477EC}"/>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pic>
        <p:nvPicPr>
          <p:cNvPr id="8" name="Kruse Larsen logo hvit">
            <a:extLst>
              <a:ext uri="{FF2B5EF4-FFF2-40B4-BE49-F238E27FC236}">
                <a16:creationId xmlns:a16="http://schemas.microsoft.com/office/drawing/2014/main" id="{360DAF81-9019-684D-930C-FAF794B8E07C}"/>
              </a:ext>
            </a:extLst>
          </p:cNvPr>
          <p:cNvPicPr>
            <a:picLocks noChangeAspect="1"/>
          </p:cNvPicPr>
          <p:nvPr userDrawn="1"/>
        </p:nvPicPr>
        <p:blipFill>
          <a:blip r:embed="rId2"/>
          <a:stretch>
            <a:fillRect/>
          </a:stretch>
        </p:blipFill>
        <p:spPr>
          <a:xfrm>
            <a:off x="2919413" y="3076730"/>
            <a:ext cx="7572376" cy="1081769"/>
          </a:xfrm>
          <a:prstGeom prst="rect">
            <a:avLst/>
          </a:prstGeom>
        </p:spPr>
      </p:pic>
    </p:spTree>
    <p:extLst>
      <p:ext uri="{BB962C8B-B14F-4D97-AF65-F5344CB8AC3E}">
        <p14:creationId xmlns:p14="http://schemas.microsoft.com/office/powerpoint/2010/main" val="34240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4" name="Gradert bakgrunn">
            <a:extLst>
              <a:ext uri="{FF2B5EF4-FFF2-40B4-BE49-F238E27FC236}">
                <a16:creationId xmlns:a16="http://schemas.microsoft.com/office/drawing/2014/main" id="{F34FABA5-D8AC-DD49-B6DE-F769EC975A36}"/>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6" name="Pil">
            <a:extLst>
              <a:ext uri="{FF2B5EF4-FFF2-40B4-BE49-F238E27FC236}">
                <a16:creationId xmlns:a16="http://schemas.microsoft.com/office/drawing/2014/main" id="{0D814488-6794-D84B-A12E-4FB505099F1B}"/>
              </a:ext>
            </a:extLst>
          </p:cNvPr>
          <p:cNvSpPr/>
          <p:nvPr userDrawn="1"/>
        </p:nvSpPr>
        <p:spPr>
          <a:xfrm flipH="1">
            <a:off x="9267104" y="-562"/>
            <a:ext cx="4166321" cy="7557061"/>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E58A751-F609-FB42-BFEF-A810C9A206D6}"/>
              </a:ext>
            </a:extLst>
          </p:cNvPr>
          <p:cNvSpPr>
            <a:spLocks noGrp="1"/>
          </p:cNvSpPr>
          <p:nvPr>
            <p:ph type="ctrTitle"/>
          </p:nvPr>
        </p:nvSpPr>
        <p:spPr>
          <a:xfrm>
            <a:off x="860330" y="3226848"/>
            <a:ext cx="8807954" cy="784007"/>
          </a:xfrm>
        </p:spPr>
        <p:txBody>
          <a:bodyPr anchor="b"/>
          <a:lstStyle>
            <a:lvl1pPr algn="l">
              <a:lnSpc>
                <a:spcPct val="89000"/>
              </a:lnSpc>
              <a:defRPr sz="4883" baseline="0">
                <a:solidFill>
                  <a:schemeClr val="bg1"/>
                </a:solidFill>
              </a:defRPr>
            </a:lvl1pPr>
          </a:lstStyle>
          <a:p>
            <a:r>
              <a:rPr lang="nb-NO" dirty="0"/>
              <a:t>Klikk for å redigere tittelstil</a:t>
            </a:r>
          </a:p>
        </p:txBody>
      </p:sp>
      <p:sp>
        <p:nvSpPr>
          <p:cNvPr id="24" name="Plassholder for tekst 20">
            <a:extLst>
              <a:ext uri="{FF2B5EF4-FFF2-40B4-BE49-F238E27FC236}">
                <a16:creationId xmlns:a16="http://schemas.microsoft.com/office/drawing/2014/main" id="{02A8EDE5-6DBE-FB43-A345-49A4D3611B63}"/>
              </a:ext>
            </a:extLst>
          </p:cNvPr>
          <p:cNvSpPr>
            <a:spLocks noGrp="1"/>
          </p:cNvSpPr>
          <p:nvPr>
            <p:ph type="body" sz="quarter" idx="12" hasCustomPrompt="1"/>
          </p:nvPr>
        </p:nvSpPr>
        <p:spPr>
          <a:xfrm>
            <a:off x="857199" y="4165898"/>
            <a:ext cx="6713998" cy="406330"/>
          </a:xfrm>
        </p:spPr>
        <p:txBody>
          <a:bodyPr lIns="125999" rIns="46800">
            <a:spAutoFit/>
          </a:bodyPr>
          <a:lstStyle>
            <a:lvl1pPr marL="0" marR="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defRPr sz="2000" baseline="0">
                <a:solidFill>
                  <a:schemeClr val="bg1"/>
                </a:solidFill>
              </a:defRPr>
            </a:lvl1pPr>
          </a:lstStyle>
          <a:p>
            <a:r>
              <a:rPr lang="nb-NO" dirty="0"/>
              <a:t>Undertittel</a:t>
            </a:r>
          </a:p>
        </p:txBody>
      </p:sp>
      <p:pic>
        <p:nvPicPr>
          <p:cNvPr id="5" name="Kruse Larsen logo hvit">
            <a:extLst>
              <a:ext uri="{FF2B5EF4-FFF2-40B4-BE49-F238E27FC236}">
                <a16:creationId xmlns:a16="http://schemas.microsoft.com/office/drawing/2014/main" id="{004EDBE1-6D2E-D14F-99B2-8A8D79C228E9}"/>
              </a:ext>
            </a:extLst>
          </p:cNvPr>
          <p:cNvPicPr>
            <a:picLocks noChangeAspect="1"/>
          </p:cNvPicPr>
          <p:nvPr userDrawn="1"/>
        </p:nvPicPr>
        <p:blipFill>
          <a:blip r:embed="rId2"/>
          <a:stretch>
            <a:fillRect/>
          </a:stretch>
        </p:blipFill>
        <p:spPr>
          <a:xfrm>
            <a:off x="985814" y="998718"/>
            <a:ext cx="2671786" cy="381684"/>
          </a:xfrm>
          <a:prstGeom prst="rect">
            <a:avLst/>
          </a:prstGeom>
        </p:spPr>
      </p:pic>
    </p:spTree>
    <p:extLst>
      <p:ext uri="{BB962C8B-B14F-4D97-AF65-F5344CB8AC3E}">
        <p14:creationId xmlns:p14="http://schemas.microsoft.com/office/powerpoint/2010/main" val="4235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Gradert bakgrunn">
            <a:extLst>
              <a:ext uri="{FF2B5EF4-FFF2-40B4-BE49-F238E27FC236}">
                <a16:creationId xmlns:a16="http://schemas.microsoft.com/office/drawing/2014/main" id="{7C8B7BE0-DF4E-1048-BFE1-4AA58B9249D2}"/>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3" name="Gradert bakgrunn">
            <a:extLst>
              <a:ext uri="{FF2B5EF4-FFF2-40B4-BE49-F238E27FC236}">
                <a16:creationId xmlns:a16="http://schemas.microsoft.com/office/drawing/2014/main" id="{0721DCFD-1DE1-E24A-B480-FEFA8A0C9A11}"/>
              </a:ext>
            </a:extLst>
          </p:cNvPr>
          <p:cNvSpPr/>
          <p:nvPr userDrawn="1"/>
        </p:nvSpPr>
        <p:spPr>
          <a:xfrm>
            <a:off x="2" y="0"/>
            <a:ext cx="4642700"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solidFill>
                <a:schemeClr val="tx2"/>
              </a:solidFill>
            </a:endParaRPr>
          </a:p>
        </p:txBody>
      </p:sp>
      <p:sp>
        <p:nvSpPr>
          <p:cNvPr id="10" name="Agenda">
            <a:extLst>
              <a:ext uri="{FF2B5EF4-FFF2-40B4-BE49-F238E27FC236}">
                <a16:creationId xmlns:a16="http://schemas.microsoft.com/office/drawing/2014/main" id="{0F91FACE-8BF9-3D44-85D0-DAD9B3506DB7}"/>
              </a:ext>
            </a:extLst>
          </p:cNvPr>
          <p:cNvSpPr>
            <a:spLocks noGrp="1"/>
          </p:cNvSpPr>
          <p:nvPr>
            <p:ph type="body" sz="quarter" idx="10" hasCustomPrompt="1"/>
          </p:nvPr>
        </p:nvSpPr>
        <p:spPr>
          <a:xfrm>
            <a:off x="5851524" y="1030292"/>
            <a:ext cx="5616575" cy="5667375"/>
          </a:xfrm>
        </p:spPr>
        <p:txBody>
          <a:bodyPr anchor="ctr" anchorCtr="0"/>
          <a:lstStyle>
            <a:lvl1pPr marL="0" marR="0" indent="0" algn="l" defTabSz="914371" rtl="0" eaLnBrk="1" fontAlgn="auto" latinLnBrk="0" hangingPunct="1">
              <a:lnSpc>
                <a:spcPct val="110000"/>
              </a:lnSpc>
              <a:spcBef>
                <a:spcPts val="325"/>
              </a:spcBef>
              <a:spcAft>
                <a:spcPts val="0"/>
              </a:spcAft>
              <a:buClrTx/>
              <a:buSzTx/>
              <a:buFont typeface="Arial" panose="020B0604020202020204" pitchFamily="34" charset="0"/>
              <a:buNone/>
              <a:tabLst>
                <a:tab pos="2627918" algn="r"/>
              </a:tabLst>
              <a:defRPr sz="2500" cap="all" baseline="0"/>
            </a:lvl1pPr>
            <a:lvl2pPr marL="107946" marR="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627918" algn="r"/>
              </a:tabLst>
              <a:defRPr sz="2500" cap="all" baseline="0"/>
            </a:lvl2pPr>
          </a:lstStyle>
          <a:p>
            <a:pPr marL="0" marR="0" lvl="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663917" algn="r"/>
              </a:tabLst>
              <a:defRPr/>
            </a:pPr>
            <a:r>
              <a:rPr lang="nb-NO" dirty="0"/>
              <a:t>Overskrift</a:t>
            </a:r>
          </a:p>
          <a:p>
            <a:pPr marL="107946" marR="0" lvl="1"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555920" algn="r"/>
              </a:tabLst>
              <a:defRPr/>
            </a:pPr>
            <a:r>
              <a:rPr lang="nb-NO" dirty="0"/>
              <a:t>Nivå to</a:t>
            </a:r>
          </a:p>
        </p:txBody>
      </p:sp>
      <p:sp>
        <p:nvSpPr>
          <p:cNvPr id="3" name="Tittel 2">
            <a:extLst>
              <a:ext uri="{FF2B5EF4-FFF2-40B4-BE49-F238E27FC236}">
                <a16:creationId xmlns:a16="http://schemas.microsoft.com/office/drawing/2014/main" id="{3BB4C828-67E0-BA45-B4B8-00A58A2FCAAB}"/>
              </a:ext>
            </a:extLst>
          </p:cNvPr>
          <p:cNvSpPr>
            <a:spLocks noGrp="1"/>
          </p:cNvSpPr>
          <p:nvPr>
            <p:ph type="title"/>
          </p:nvPr>
        </p:nvSpPr>
        <p:spPr>
          <a:xfrm>
            <a:off x="879220" y="870602"/>
            <a:ext cx="3531416" cy="1028946"/>
          </a:xfrm>
        </p:spPr>
        <p:txBody>
          <a:bodyPr/>
          <a:lstStyle>
            <a:lvl1pPr>
              <a:defRPr>
                <a:solidFill>
                  <a:schemeClr val="bg1"/>
                </a:solidFill>
              </a:defRPr>
            </a:lvl1pPr>
          </a:lstStyle>
          <a:p>
            <a:r>
              <a:rPr lang="nb-NO" dirty="0"/>
              <a:t>Klikk for å redigere tittelstil</a:t>
            </a:r>
          </a:p>
        </p:txBody>
      </p:sp>
      <p:pic>
        <p:nvPicPr>
          <p:cNvPr id="9" name="Kruse Larsen logo hvit">
            <a:extLst>
              <a:ext uri="{FF2B5EF4-FFF2-40B4-BE49-F238E27FC236}">
                <a16:creationId xmlns:a16="http://schemas.microsoft.com/office/drawing/2014/main" id="{DB7F03C0-3AA3-0F42-9D27-FEB22CB49C18}"/>
              </a:ext>
            </a:extLst>
          </p:cNvPr>
          <p:cNvPicPr>
            <a:picLocks noChangeAspect="1"/>
          </p:cNvPicPr>
          <p:nvPr userDrawn="1"/>
        </p:nvPicPr>
        <p:blipFill>
          <a:blip r:embed="rId2"/>
          <a:stretch>
            <a:fillRect/>
          </a:stretch>
        </p:blipFill>
        <p:spPr>
          <a:xfrm>
            <a:off x="985814" y="6371541"/>
            <a:ext cx="2671786" cy="381684"/>
          </a:xfrm>
          <a:prstGeom prst="rect">
            <a:avLst/>
          </a:prstGeom>
        </p:spPr>
      </p:pic>
    </p:spTree>
    <p:extLst>
      <p:ext uri="{BB962C8B-B14F-4D97-AF65-F5344CB8AC3E}">
        <p14:creationId xmlns:p14="http://schemas.microsoft.com/office/powerpoint/2010/main" val="2066774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58378" y="2150533"/>
            <a:ext cx="11746537" cy="4664678"/>
          </a:xfrm>
          <a:prstGeom prst="rect">
            <a:avLst/>
          </a:prstGeom>
        </p:spPr>
        <p:txBody>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EDC6BD06-8CE1-D740-8146-0744D820148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736787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og innhold, to kolonn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58378" y="2150533"/>
            <a:ext cx="5731335" cy="4664678"/>
          </a:xfrm>
          <a:prstGeom prst="rect">
            <a:avLst/>
          </a:prstGeom>
        </p:spPr>
        <p:txBody>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EDC6BD06-8CE1-D740-8146-0744D820148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
        <p:nvSpPr>
          <p:cNvPr id="8" name="Plassholder for innhold 2">
            <a:extLst>
              <a:ext uri="{FF2B5EF4-FFF2-40B4-BE49-F238E27FC236}">
                <a16:creationId xmlns:a16="http://schemas.microsoft.com/office/drawing/2014/main" id="{9D702F7C-FDE9-8942-8D0A-B392AC23EAFA}"/>
              </a:ext>
            </a:extLst>
          </p:cNvPr>
          <p:cNvSpPr>
            <a:spLocks noGrp="1"/>
          </p:cNvSpPr>
          <p:nvPr>
            <p:ph idx="14"/>
          </p:nvPr>
        </p:nvSpPr>
        <p:spPr>
          <a:xfrm>
            <a:off x="6717598" y="2150533"/>
            <a:ext cx="5731335" cy="4664678"/>
          </a:xfrm>
          <a:prstGeom prst="rect">
            <a:avLst/>
          </a:prstGeom>
        </p:spPr>
        <p:txBody>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2976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a:t>Klikk for å redigere tittelstil</a:t>
            </a:r>
          </a:p>
        </p:txBody>
      </p:sp>
      <p:pic>
        <p:nvPicPr>
          <p:cNvPr id="8" name="Bilde 7" hidden="1">
            <a:extLst>
              <a:ext uri="{FF2B5EF4-FFF2-40B4-BE49-F238E27FC236}">
                <a16:creationId xmlns:a16="http://schemas.microsoft.com/office/drawing/2014/main" id="{6115CD00-CF97-1B41-9308-391DDD33DCE4}"/>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979564"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4897822"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innhold 2">
            <a:extLst>
              <a:ext uri="{FF2B5EF4-FFF2-40B4-BE49-F238E27FC236}">
                <a16:creationId xmlns:a16="http://schemas.microsoft.com/office/drawing/2014/main" id="{A7F42A50-4D55-DC43-99D7-081381702937}"/>
              </a:ext>
            </a:extLst>
          </p:cNvPr>
          <p:cNvSpPr>
            <a:spLocks noGrp="1"/>
          </p:cNvSpPr>
          <p:nvPr>
            <p:ph idx="15"/>
          </p:nvPr>
        </p:nvSpPr>
        <p:spPr>
          <a:xfrm>
            <a:off x="8779800"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10">
            <a:extLst>
              <a:ext uri="{FF2B5EF4-FFF2-40B4-BE49-F238E27FC236}">
                <a16:creationId xmlns:a16="http://schemas.microsoft.com/office/drawing/2014/main" id="{629DB00E-8FF4-8148-8B67-9D144D60C29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881122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pic>
        <p:nvPicPr>
          <p:cNvPr id="9" name="Bilde 8" hidden="1">
            <a:extLst>
              <a:ext uri="{FF2B5EF4-FFF2-40B4-BE49-F238E27FC236}">
                <a16:creationId xmlns:a16="http://schemas.microsoft.com/office/drawing/2014/main" id="{1AEADB38-E74E-7748-92EF-DA1686126AA9}"/>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dirty="0"/>
              <a:t>Klikk for å redigere tittelstil</a:t>
            </a:r>
          </a:p>
        </p:txBody>
      </p:sp>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2928543"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6826286"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13">
            <a:extLst>
              <a:ext uri="{FF2B5EF4-FFF2-40B4-BE49-F238E27FC236}">
                <a16:creationId xmlns:a16="http://schemas.microsoft.com/office/drawing/2014/main" id="{A23871D3-252A-1745-8885-9027473B6E45}"/>
              </a:ext>
            </a:extLst>
          </p:cNvPr>
          <p:cNvSpPr>
            <a:spLocks noGrp="1"/>
          </p:cNvSpPr>
          <p:nvPr>
            <p:ph type="body" sz="quarter" idx="15" hasCustomPrompt="1"/>
          </p:nvPr>
        </p:nvSpPr>
        <p:spPr>
          <a:xfrm>
            <a:off x="975348" y="3003808"/>
            <a:ext cx="1709345" cy="296684"/>
          </a:xfrm>
        </p:spPr>
        <p:txBody>
          <a:bodyPr lIns="0" rIns="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Margtekst</a:t>
            </a:r>
          </a:p>
        </p:txBody>
      </p:sp>
      <p:sp>
        <p:nvSpPr>
          <p:cNvPr id="15" name="Plassholder for tekst 13">
            <a:extLst>
              <a:ext uri="{FF2B5EF4-FFF2-40B4-BE49-F238E27FC236}">
                <a16:creationId xmlns:a16="http://schemas.microsoft.com/office/drawing/2014/main" id="{B5069B1D-51F1-4D4F-9AA6-A9377F29A349}"/>
              </a:ext>
            </a:extLst>
          </p:cNvPr>
          <p:cNvSpPr>
            <a:spLocks noGrp="1"/>
          </p:cNvSpPr>
          <p:nvPr>
            <p:ph type="body" sz="quarter" idx="16" hasCustomPrompt="1"/>
          </p:nvPr>
        </p:nvSpPr>
        <p:spPr>
          <a:xfrm>
            <a:off x="10724032" y="5326384"/>
            <a:ext cx="1709345" cy="296684"/>
          </a:xfrm>
        </p:spPr>
        <p:txBody>
          <a:bodyPr lIns="0" rIns="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Margtekst</a:t>
            </a:r>
          </a:p>
        </p:txBody>
      </p:sp>
      <p:sp>
        <p:nvSpPr>
          <p:cNvPr id="13" name="Plassholder for tekst 10">
            <a:extLst>
              <a:ext uri="{FF2B5EF4-FFF2-40B4-BE49-F238E27FC236}">
                <a16:creationId xmlns:a16="http://schemas.microsoft.com/office/drawing/2014/main" id="{D2146DEC-9161-0C4B-B2F5-811DEAB5C47B}"/>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1924691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e punkter">
    <p:spTree>
      <p:nvGrpSpPr>
        <p:cNvPr id="1" name=""/>
        <p:cNvGrpSpPr/>
        <p:nvPr/>
      </p:nvGrpSpPr>
      <p:grpSpPr>
        <a:xfrm>
          <a:off x="0" y="0"/>
          <a:ext cx="0" cy="0"/>
          <a:chOff x="0" y="0"/>
          <a:chExt cx="0" cy="0"/>
        </a:xfrm>
      </p:grpSpPr>
      <p:pic>
        <p:nvPicPr>
          <p:cNvPr id="7" name="underlag" hidden="1">
            <a:extLst>
              <a:ext uri="{FF2B5EF4-FFF2-40B4-BE49-F238E27FC236}">
                <a16:creationId xmlns:a16="http://schemas.microsoft.com/office/drawing/2014/main" id="{53F2E760-C566-7244-8372-567BFDC368C8}"/>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dirty="0"/>
              <a:t>Klikk for å redigere tittelstil</a:t>
            </a:r>
          </a:p>
        </p:txBody>
      </p:sp>
      <p:sp>
        <p:nvSpPr>
          <p:cNvPr id="11" name="Plassholder for innhold 2">
            <a:extLst>
              <a:ext uri="{FF2B5EF4-FFF2-40B4-BE49-F238E27FC236}">
                <a16:creationId xmlns:a16="http://schemas.microsoft.com/office/drawing/2014/main" id="{DABAD49D-9FE9-6247-87C3-3F782F06188F}"/>
              </a:ext>
            </a:extLst>
          </p:cNvPr>
          <p:cNvSpPr>
            <a:spLocks noGrp="1"/>
          </p:cNvSpPr>
          <p:nvPr>
            <p:ph idx="1"/>
          </p:nvPr>
        </p:nvSpPr>
        <p:spPr>
          <a:xfrm>
            <a:off x="858378" y="2150533"/>
            <a:ext cx="11746537" cy="4664678"/>
          </a:xfrm>
          <a:prstGeom prst="rect">
            <a:avLst/>
          </a:prstGeom>
        </p:spPr>
        <p:txBody>
          <a:bodyPr/>
          <a:lstStyle>
            <a:lvl1pPr algn="ctr">
              <a:defRPr sz="3125" baseline="0"/>
            </a:lvl1pPr>
            <a:lvl2pPr algn="ctr">
              <a:defRPr sz="3125" baseline="0"/>
            </a:lvl2pPr>
            <a:lvl3pPr algn="ctr">
              <a:defRPr sz="3125" baseline="0"/>
            </a:lvl3pPr>
          </a:lstStyle>
          <a:p>
            <a:r>
              <a:rPr lang="nb-NO" dirty="0"/>
              <a:t>Rediger tekststiler i malen</a:t>
            </a:r>
          </a:p>
        </p:txBody>
      </p:sp>
      <p:sp>
        <p:nvSpPr>
          <p:cNvPr id="12" name="Plassholder for tekst 10">
            <a:extLst>
              <a:ext uri="{FF2B5EF4-FFF2-40B4-BE49-F238E27FC236}">
                <a16:creationId xmlns:a16="http://schemas.microsoft.com/office/drawing/2014/main" id="{1CFE2B4D-E407-BD44-8349-D5A5FE63D1A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411396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58378" y="2150533"/>
            <a:ext cx="11746537" cy="4664678"/>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EDC6BD06-8CE1-D740-8146-0744D820148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736517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gress + 1 spalte">
    <p:spTree>
      <p:nvGrpSpPr>
        <p:cNvPr id="1" name=""/>
        <p:cNvGrpSpPr/>
        <p:nvPr/>
      </p:nvGrpSpPr>
      <p:grpSpPr>
        <a:xfrm>
          <a:off x="0" y="0"/>
          <a:ext cx="0" cy="0"/>
          <a:chOff x="0" y="0"/>
          <a:chExt cx="0" cy="0"/>
        </a:xfrm>
      </p:grpSpPr>
      <p:pic>
        <p:nvPicPr>
          <p:cNvPr id="7" name="Bilde 6" hidden="1">
            <a:extLst>
              <a:ext uri="{FF2B5EF4-FFF2-40B4-BE49-F238E27FC236}">
                <a16:creationId xmlns:a16="http://schemas.microsoft.com/office/drawing/2014/main" id="{274A1DE0-209F-9A49-AAA2-7AB644EAF145}"/>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9" name="Plassholder for tekst 8">
            <a:extLst>
              <a:ext uri="{FF2B5EF4-FFF2-40B4-BE49-F238E27FC236}">
                <a16:creationId xmlns:a16="http://schemas.microsoft.com/office/drawing/2014/main" id="{2B4E5AA4-A7D4-0245-8A5C-75F15056388E}"/>
              </a:ext>
            </a:extLst>
          </p:cNvPr>
          <p:cNvSpPr>
            <a:spLocks noGrp="1"/>
          </p:cNvSpPr>
          <p:nvPr>
            <p:ph type="body" sz="quarter" idx="13"/>
          </p:nvPr>
        </p:nvSpPr>
        <p:spPr>
          <a:xfrm>
            <a:off x="754267" y="1643066"/>
            <a:ext cx="6467215" cy="1425345"/>
          </a:xfrm>
        </p:spPr>
        <p:txBody>
          <a:bodyPr wrap="square" lIns="180000" tIns="180000" rIns="180000" bIns="180000">
            <a:spAutoFit/>
          </a:bodyPr>
          <a:lstStyle>
            <a:lvl1pPr marL="0" indent="0">
              <a:lnSpc>
                <a:spcPct val="96000"/>
              </a:lnSpc>
              <a:buNone/>
              <a:defRPr sz="3125" b="0" baseline="0">
                <a:solidFill>
                  <a:schemeClr val="bg1"/>
                </a:solidFill>
              </a:defRPr>
            </a:lvl1pPr>
            <a:lvl2pPr marL="0" indent="0">
              <a:lnSpc>
                <a:spcPct val="96000"/>
              </a:lnSpc>
              <a:spcBef>
                <a:spcPts val="1800"/>
              </a:spcBef>
              <a:buNone/>
              <a:defRPr sz="2500" baseline="0">
                <a:solidFill>
                  <a:schemeClr val="bg1"/>
                </a:solidFill>
              </a:defRPr>
            </a:lvl2pPr>
          </a:lstStyle>
          <a:p>
            <a:r>
              <a:rPr lang="nb-NO" dirty="0"/>
              <a:t>Rediger tekststiler i malen</a:t>
            </a:r>
          </a:p>
          <a:p>
            <a:pPr lvl="1"/>
            <a:r>
              <a:rPr lang="nb-NO" dirty="0"/>
              <a:t>Andre nivå</a:t>
            </a:r>
          </a:p>
        </p:txBody>
      </p:sp>
      <p:sp>
        <p:nvSpPr>
          <p:cNvPr id="10" name="Plassholder for innhold 2">
            <a:extLst>
              <a:ext uri="{FF2B5EF4-FFF2-40B4-BE49-F238E27FC236}">
                <a16:creationId xmlns:a16="http://schemas.microsoft.com/office/drawing/2014/main" id="{75E52111-2294-8B42-BD24-10C55BB61D7F}"/>
              </a:ext>
            </a:extLst>
          </p:cNvPr>
          <p:cNvSpPr>
            <a:spLocks noGrp="1"/>
          </p:cNvSpPr>
          <p:nvPr>
            <p:ph idx="1"/>
          </p:nvPr>
        </p:nvSpPr>
        <p:spPr>
          <a:xfrm>
            <a:off x="7807518" y="1828805"/>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489186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dirty="0"/>
              <a:t>Klikk for å redigere tittelstil</a:t>
            </a:r>
          </a:p>
        </p:txBody>
      </p:sp>
      <p:pic>
        <p:nvPicPr>
          <p:cNvPr id="8" name="Bilde 7" hidden="1">
            <a:extLst>
              <a:ext uri="{FF2B5EF4-FFF2-40B4-BE49-F238E27FC236}">
                <a16:creationId xmlns:a16="http://schemas.microsoft.com/office/drawing/2014/main" id="{6115CD00-CF97-1B41-9308-391DDD33DCE4}"/>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979564"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3898148"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innhold 2">
            <a:extLst>
              <a:ext uri="{FF2B5EF4-FFF2-40B4-BE49-F238E27FC236}">
                <a16:creationId xmlns:a16="http://schemas.microsoft.com/office/drawing/2014/main" id="{D50E4794-F470-B047-A0CF-3B4F4A389907}"/>
              </a:ext>
            </a:extLst>
          </p:cNvPr>
          <p:cNvSpPr>
            <a:spLocks noGrp="1"/>
          </p:cNvSpPr>
          <p:nvPr>
            <p:ph idx="15"/>
          </p:nvPr>
        </p:nvSpPr>
        <p:spPr>
          <a:xfrm>
            <a:off x="6835464"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Plassholder for innhold 2">
            <a:extLst>
              <a:ext uri="{FF2B5EF4-FFF2-40B4-BE49-F238E27FC236}">
                <a16:creationId xmlns:a16="http://schemas.microsoft.com/office/drawing/2014/main" id="{672723BA-2214-944E-831A-C1096FABE3D9}"/>
              </a:ext>
            </a:extLst>
          </p:cNvPr>
          <p:cNvSpPr>
            <a:spLocks noGrp="1"/>
          </p:cNvSpPr>
          <p:nvPr>
            <p:ph idx="16"/>
          </p:nvPr>
        </p:nvSpPr>
        <p:spPr>
          <a:xfrm>
            <a:off x="9754047"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9">
            <a:extLst>
              <a:ext uri="{FF2B5EF4-FFF2-40B4-BE49-F238E27FC236}">
                <a16:creationId xmlns:a16="http://schemas.microsoft.com/office/drawing/2014/main" id="{543D459A-35FD-A64E-B713-9F6C21B6228C}"/>
              </a:ext>
            </a:extLst>
          </p:cNvPr>
          <p:cNvSpPr>
            <a:spLocks noGrp="1"/>
          </p:cNvSpPr>
          <p:nvPr>
            <p:ph type="pic" sz="quarter" idx="17"/>
          </p:nvPr>
        </p:nvSpPr>
        <p:spPr>
          <a:xfrm>
            <a:off x="983133"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9" name="Plassholder for bilde 9">
            <a:extLst>
              <a:ext uri="{FF2B5EF4-FFF2-40B4-BE49-F238E27FC236}">
                <a16:creationId xmlns:a16="http://schemas.microsoft.com/office/drawing/2014/main" id="{669019DB-0287-F349-B5E4-7FC30F0ADC4A}"/>
              </a:ext>
            </a:extLst>
          </p:cNvPr>
          <p:cNvSpPr>
            <a:spLocks noGrp="1"/>
          </p:cNvSpPr>
          <p:nvPr>
            <p:ph type="pic" sz="quarter" idx="18"/>
          </p:nvPr>
        </p:nvSpPr>
        <p:spPr>
          <a:xfrm>
            <a:off x="3905795"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20" name="Plassholder for bilde 9">
            <a:extLst>
              <a:ext uri="{FF2B5EF4-FFF2-40B4-BE49-F238E27FC236}">
                <a16:creationId xmlns:a16="http://schemas.microsoft.com/office/drawing/2014/main" id="{111C6ED8-80C6-A74A-AA96-7F1C07C734B3}"/>
              </a:ext>
            </a:extLst>
          </p:cNvPr>
          <p:cNvSpPr>
            <a:spLocks noGrp="1"/>
          </p:cNvSpPr>
          <p:nvPr>
            <p:ph type="pic" sz="quarter" idx="19"/>
          </p:nvPr>
        </p:nvSpPr>
        <p:spPr>
          <a:xfrm>
            <a:off x="6837003"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21" name="Plassholder for bilde 9">
            <a:extLst>
              <a:ext uri="{FF2B5EF4-FFF2-40B4-BE49-F238E27FC236}">
                <a16:creationId xmlns:a16="http://schemas.microsoft.com/office/drawing/2014/main" id="{8E855348-C7AF-6B4E-B59A-2D21C04B21BA}"/>
              </a:ext>
            </a:extLst>
          </p:cNvPr>
          <p:cNvSpPr>
            <a:spLocks noGrp="1"/>
          </p:cNvSpPr>
          <p:nvPr>
            <p:ph type="pic" sz="quarter" idx="20"/>
          </p:nvPr>
        </p:nvSpPr>
        <p:spPr>
          <a:xfrm>
            <a:off x="9759665"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22" name="Plassholder for tekst 10">
            <a:extLst>
              <a:ext uri="{FF2B5EF4-FFF2-40B4-BE49-F238E27FC236}">
                <a16:creationId xmlns:a16="http://schemas.microsoft.com/office/drawing/2014/main" id="{7D1E296B-1A84-5048-A9DB-01500B84A7A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775517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og mindre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5232861" y="1959259"/>
            <a:ext cx="8200567" cy="3641441"/>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5860168" y="5626167"/>
            <a:ext cx="56086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8" name="Tittel 7">
            <a:extLst>
              <a:ext uri="{FF2B5EF4-FFF2-40B4-BE49-F238E27FC236}">
                <a16:creationId xmlns:a16="http://schemas.microsoft.com/office/drawing/2014/main" id="{EC4CEA71-5710-384D-A123-D72EBFD27143}"/>
              </a:ext>
            </a:extLst>
          </p:cNvPr>
          <p:cNvSpPr>
            <a:spLocks noGrp="1"/>
          </p:cNvSpPr>
          <p:nvPr>
            <p:ph type="title"/>
          </p:nvPr>
        </p:nvSpPr>
        <p:spPr/>
        <p:txBody>
          <a:bodyPr/>
          <a:lstStyle/>
          <a:p>
            <a:r>
              <a:rPr lang="nb-NO"/>
              <a:t>Klikk for å redigere tittelstil</a:t>
            </a:r>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ekst 10">
            <a:extLst>
              <a:ext uri="{FF2B5EF4-FFF2-40B4-BE49-F238E27FC236}">
                <a16:creationId xmlns:a16="http://schemas.microsoft.com/office/drawing/2014/main" id="{9B460728-6A52-744E-ADFD-4F3E92877BCD}"/>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2311113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og bilde 1/3">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8768127" y="1"/>
            <a:ext cx="4665298"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4897822" y="7036880"/>
            <a:ext cx="3630835" cy="323221"/>
          </a:xfrm>
        </p:spPr>
        <p:txBody>
          <a:bodyPr wrap="square" lIns="0" tIns="72000" rIns="72000" bIns="46800">
            <a:spAutoFit/>
          </a:bodyPr>
          <a:lstStyle>
            <a:lvl1pPr marL="0" marR="0" indent="0" algn="r"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AB84AA72-03DE-3440-99FE-A7A7FD946A39}"/>
              </a:ext>
            </a:extLst>
          </p:cNvPr>
          <p:cNvSpPr>
            <a:spLocks noGrp="1"/>
          </p:cNvSpPr>
          <p:nvPr>
            <p:ph idx="17"/>
          </p:nvPr>
        </p:nvSpPr>
        <p:spPr>
          <a:xfrm>
            <a:off x="4897822"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Tittel 1">
            <a:extLst>
              <a:ext uri="{FF2B5EF4-FFF2-40B4-BE49-F238E27FC236}">
                <a16:creationId xmlns:a16="http://schemas.microsoft.com/office/drawing/2014/main" id="{3E75C646-5534-2B47-84BC-0E58E62C47FE}"/>
              </a:ext>
            </a:extLst>
          </p:cNvPr>
          <p:cNvSpPr>
            <a:spLocks noGrp="1"/>
          </p:cNvSpPr>
          <p:nvPr>
            <p:ph type="title"/>
          </p:nvPr>
        </p:nvSpPr>
        <p:spPr/>
        <p:txBody>
          <a:bodyPr/>
          <a:lstStyle/>
          <a:p>
            <a:r>
              <a:rPr lang="nb-NO"/>
              <a:t>Klikk for å redigere tittelstil</a:t>
            </a:r>
          </a:p>
        </p:txBody>
      </p:sp>
      <p:sp>
        <p:nvSpPr>
          <p:cNvPr id="9" name="Plassholder for tekst 10">
            <a:extLst>
              <a:ext uri="{FF2B5EF4-FFF2-40B4-BE49-F238E27FC236}">
                <a16:creationId xmlns:a16="http://schemas.microsoft.com/office/drawing/2014/main" id="{F5912FA1-1967-B647-B825-5FCD3D442216}"/>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194224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bilde 2/3">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4897823" y="1"/>
            <a:ext cx="8535603"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2806700"/>
            <a:ext cx="3640112" cy="4047705"/>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ekst 13">
            <a:extLst>
              <a:ext uri="{FF2B5EF4-FFF2-40B4-BE49-F238E27FC236}">
                <a16:creationId xmlns:a16="http://schemas.microsoft.com/office/drawing/2014/main" id="{BAD7A336-7F20-F148-93E7-A9D53274BA29}"/>
              </a:ext>
            </a:extLst>
          </p:cNvPr>
          <p:cNvSpPr>
            <a:spLocks noGrp="1"/>
          </p:cNvSpPr>
          <p:nvPr>
            <p:ph type="body" sz="quarter" idx="17" hasCustomPrompt="1"/>
          </p:nvPr>
        </p:nvSpPr>
        <p:spPr>
          <a:xfrm>
            <a:off x="987169" y="7100380"/>
            <a:ext cx="3640112" cy="323221"/>
          </a:xfrm>
        </p:spPr>
        <p:txBody>
          <a:bodyPr wrap="square" lIns="0" tIns="72000" rIns="72000" bIns="46800">
            <a:spAutoFit/>
          </a:bodyPr>
          <a:lstStyle>
            <a:lvl1pPr marL="0" marR="0" indent="0" algn="r"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2" name="Tittel 1">
            <a:extLst>
              <a:ext uri="{FF2B5EF4-FFF2-40B4-BE49-F238E27FC236}">
                <a16:creationId xmlns:a16="http://schemas.microsoft.com/office/drawing/2014/main" id="{8326EFFE-CCAB-F94E-A1EF-59374CA3339F}"/>
              </a:ext>
            </a:extLst>
          </p:cNvPr>
          <p:cNvSpPr>
            <a:spLocks noGrp="1"/>
          </p:cNvSpPr>
          <p:nvPr>
            <p:ph type="title"/>
          </p:nvPr>
        </p:nvSpPr>
        <p:spPr>
          <a:xfrm>
            <a:off x="879219" y="870602"/>
            <a:ext cx="3740457" cy="588313"/>
          </a:xfrm>
        </p:spPr>
        <p:txBody>
          <a:bodyPr/>
          <a:lstStyle/>
          <a:p>
            <a:r>
              <a:rPr lang="nb-NO" dirty="0"/>
              <a:t>Klikk for å redigere tittelstil</a:t>
            </a:r>
          </a:p>
        </p:txBody>
      </p:sp>
      <p:sp>
        <p:nvSpPr>
          <p:cNvPr id="9" name="Plassholder for tekst 10">
            <a:extLst>
              <a:ext uri="{FF2B5EF4-FFF2-40B4-BE49-F238E27FC236}">
                <a16:creationId xmlns:a16="http://schemas.microsoft.com/office/drawing/2014/main" id="{63D80EC8-C371-0549-BAD9-782176BC6C43}"/>
              </a:ext>
            </a:extLst>
          </p:cNvPr>
          <p:cNvSpPr>
            <a:spLocks noGrp="1"/>
          </p:cNvSpPr>
          <p:nvPr>
            <p:ph type="body" sz="quarter" idx="13" hasCustomPrompt="1"/>
          </p:nvPr>
        </p:nvSpPr>
        <p:spPr>
          <a:xfrm>
            <a:off x="877823" y="1823579"/>
            <a:ext cx="3752915"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776275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1" y="1"/>
            <a:ext cx="13433426"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Tree>
    <p:extLst>
      <p:ext uri="{BB962C8B-B14F-4D97-AF65-F5344CB8AC3E}">
        <p14:creationId xmlns:p14="http://schemas.microsoft.com/office/powerpoint/2010/main" val="1097039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 + bildeteks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0F47C921-F065-4847-8B84-AD0434C8D6ED}"/>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C2ED837-3937-754A-9D9B-85CBC270D8BC}"/>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FA628BA9-74E4-574F-84F9-4931B697E182}"/>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bilde 9">
            <a:extLst>
              <a:ext uri="{FF2B5EF4-FFF2-40B4-BE49-F238E27FC236}">
                <a16:creationId xmlns:a16="http://schemas.microsoft.com/office/drawing/2014/main" id="{1FE8BB62-AE86-E640-ACFE-DE234733D6EE}"/>
              </a:ext>
            </a:extLst>
          </p:cNvPr>
          <p:cNvSpPr>
            <a:spLocks noGrp="1"/>
          </p:cNvSpPr>
          <p:nvPr>
            <p:ph type="pic" sz="quarter" idx="14"/>
          </p:nvPr>
        </p:nvSpPr>
        <p:spPr>
          <a:xfrm>
            <a:off x="1950690" y="1001209"/>
            <a:ext cx="9518085" cy="5752016"/>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9" name="Plassholder for tekst 13">
            <a:extLst>
              <a:ext uri="{FF2B5EF4-FFF2-40B4-BE49-F238E27FC236}">
                <a16:creationId xmlns:a16="http://schemas.microsoft.com/office/drawing/2014/main" id="{D47B763D-730B-AD4C-BA25-D67FCBBA7A9B}"/>
              </a:ext>
            </a:extLst>
          </p:cNvPr>
          <p:cNvSpPr>
            <a:spLocks noGrp="1"/>
          </p:cNvSpPr>
          <p:nvPr>
            <p:ph type="body" sz="quarter" idx="16" hasCustomPrompt="1"/>
          </p:nvPr>
        </p:nvSpPr>
        <p:spPr>
          <a:xfrm>
            <a:off x="925473" y="5930900"/>
            <a:ext cx="7551738" cy="348667"/>
          </a:xfrm>
          <a:solidFill>
            <a:schemeClr val="accent1"/>
          </a:solidFill>
        </p:spPr>
        <p:txBody>
          <a:bodyPr wrap="square" lIns="72000" tIns="72000" rIns="72000" bIns="720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Tree>
    <p:extLst>
      <p:ext uri="{BB962C8B-B14F-4D97-AF65-F5344CB8AC3E}">
        <p14:creationId xmlns:p14="http://schemas.microsoft.com/office/powerpoint/2010/main" val="2347213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bilder + bildeteks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1605D1-6E68-3148-B4E9-8D5359A36AF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7695603A-4E03-8441-AC20-820D6C63737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07107CDC-6919-2040-BE87-67E1BD95EBF9}"/>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bilde 9">
            <a:extLst>
              <a:ext uri="{FF2B5EF4-FFF2-40B4-BE49-F238E27FC236}">
                <a16:creationId xmlns:a16="http://schemas.microsoft.com/office/drawing/2014/main" id="{C6F05F65-1EE1-3A46-A5AC-7FBE7CA31599}"/>
              </a:ext>
            </a:extLst>
          </p:cNvPr>
          <p:cNvSpPr>
            <a:spLocks noGrp="1"/>
          </p:cNvSpPr>
          <p:nvPr>
            <p:ph type="pic" sz="quarter" idx="14"/>
          </p:nvPr>
        </p:nvSpPr>
        <p:spPr>
          <a:xfrm>
            <a:off x="973350" y="1984380"/>
            <a:ext cx="5616707" cy="3378039"/>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9" name="Plassholder for bilde 9">
            <a:extLst>
              <a:ext uri="{FF2B5EF4-FFF2-40B4-BE49-F238E27FC236}">
                <a16:creationId xmlns:a16="http://schemas.microsoft.com/office/drawing/2014/main" id="{7AD91E9C-6738-CB48-B942-8F98FA157E2A}"/>
              </a:ext>
            </a:extLst>
          </p:cNvPr>
          <p:cNvSpPr>
            <a:spLocks noGrp="1"/>
          </p:cNvSpPr>
          <p:nvPr>
            <p:ph type="pic" sz="quarter" idx="15"/>
          </p:nvPr>
        </p:nvSpPr>
        <p:spPr>
          <a:xfrm>
            <a:off x="6843369" y="1984380"/>
            <a:ext cx="5616707" cy="3378039"/>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0" name="Plassholder for tekst 13">
            <a:extLst>
              <a:ext uri="{FF2B5EF4-FFF2-40B4-BE49-F238E27FC236}">
                <a16:creationId xmlns:a16="http://schemas.microsoft.com/office/drawing/2014/main" id="{4485E19E-9342-5744-8B92-5F8799C715E7}"/>
              </a:ext>
            </a:extLst>
          </p:cNvPr>
          <p:cNvSpPr>
            <a:spLocks noGrp="1"/>
          </p:cNvSpPr>
          <p:nvPr>
            <p:ph type="body" sz="quarter" idx="16" hasCustomPrompt="1"/>
          </p:nvPr>
        </p:nvSpPr>
        <p:spPr>
          <a:xfrm>
            <a:off x="1954801" y="5362417"/>
            <a:ext cx="36619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11" name="Plassholder for tekst 13">
            <a:extLst>
              <a:ext uri="{FF2B5EF4-FFF2-40B4-BE49-F238E27FC236}">
                <a16:creationId xmlns:a16="http://schemas.microsoft.com/office/drawing/2014/main" id="{FD77CD26-6B9A-D54B-B0BD-93D571C06C06}"/>
              </a:ext>
            </a:extLst>
          </p:cNvPr>
          <p:cNvSpPr>
            <a:spLocks noGrp="1"/>
          </p:cNvSpPr>
          <p:nvPr>
            <p:ph type="body" sz="quarter" idx="17" hasCustomPrompt="1"/>
          </p:nvPr>
        </p:nvSpPr>
        <p:spPr>
          <a:xfrm>
            <a:off x="7798766" y="5362541"/>
            <a:ext cx="36619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2" name="Tittel 1">
            <a:extLst>
              <a:ext uri="{FF2B5EF4-FFF2-40B4-BE49-F238E27FC236}">
                <a16:creationId xmlns:a16="http://schemas.microsoft.com/office/drawing/2014/main" id="{2AE95937-2127-6D4D-8E35-3D88F391CA6C}"/>
              </a:ext>
            </a:extLst>
          </p:cNvPr>
          <p:cNvSpPr>
            <a:spLocks noGrp="1"/>
          </p:cNvSpPr>
          <p:nvPr>
            <p:ph type="title"/>
          </p:nvPr>
        </p:nvSpPr>
        <p:spPr/>
        <p:txBody>
          <a:bodyPr/>
          <a:lstStyle/>
          <a:p>
            <a:r>
              <a:rPr lang="nb-NO"/>
              <a:t>Klikk for å redigere tittelstil</a:t>
            </a:r>
          </a:p>
        </p:txBody>
      </p:sp>
      <p:sp>
        <p:nvSpPr>
          <p:cNvPr id="13" name="Plassholder for tekst 10">
            <a:extLst>
              <a:ext uri="{FF2B5EF4-FFF2-40B4-BE49-F238E27FC236}">
                <a16:creationId xmlns:a16="http://schemas.microsoft.com/office/drawing/2014/main" id="{E31EB20F-CBEE-ED41-B974-FFCA2B5EBB46}"/>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450592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gress +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3" y="1001209"/>
            <a:ext cx="8200567" cy="527692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2" name="Plassholder for innhold 2">
            <a:extLst>
              <a:ext uri="{FF2B5EF4-FFF2-40B4-BE49-F238E27FC236}">
                <a16:creationId xmlns:a16="http://schemas.microsoft.com/office/drawing/2014/main" id="{0AFE6966-11C3-7C4B-80B3-53A019330D0D}"/>
              </a:ext>
            </a:extLst>
          </p:cNvPr>
          <p:cNvSpPr>
            <a:spLocks noGrp="1"/>
          </p:cNvSpPr>
          <p:nvPr>
            <p:ph idx="15"/>
          </p:nvPr>
        </p:nvSpPr>
        <p:spPr>
          <a:xfrm>
            <a:off x="8774729" y="3321698"/>
            <a:ext cx="3640112" cy="3191760"/>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981451" y="6278139"/>
            <a:ext cx="56086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10" name="Plassholder for tekst 8">
            <a:extLst>
              <a:ext uri="{FF2B5EF4-FFF2-40B4-BE49-F238E27FC236}">
                <a16:creationId xmlns:a16="http://schemas.microsoft.com/office/drawing/2014/main" id="{C46D340F-84AD-0D4E-B340-E593C7BA02FE}"/>
              </a:ext>
            </a:extLst>
          </p:cNvPr>
          <p:cNvSpPr>
            <a:spLocks noGrp="1"/>
          </p:cNvSpPr>
          <p:nvPr>
            <p:ph type="body" sz="quarter" idx="13"/>
          </p:nvPr>
        </p:nvSpPr>
        <p:spPr>
          <a:xfrm>
            <a:off x="5654675" y="1278363"/>
            <a:ext cx="7023100" cy="1425345"/>
          </a:xfrm>
          <a:solidFill>
            <a:schemeClr val="bg1"/>
          </a:solidFill>
        </p:spPr>
        <p:txBody>
          <a:bodyPr wrap="square" lIns="180000" tIns="180000" rIns="180000" bIns="180000">
            <a:spAutoFit/>
          </a:bodyPr>
          <a:lstStyle>
            <a:lvl1pPr marL="0" indent="0">
              <a:lnSpc>
                <a:spcPct val="96000"/>
              </a:lnSpc>
              <a:buNone/>
              <a:defRPr sz="3125" b="0" baseline="0">
                <a:solidFill>
                  <a:schemeClr val="accent1"/>
                </a:solidFill>
              </a:defRPr>
            </a:lvl1pPr>
            <a:lvl2pPr marL="0" indent="0">
              <a:lnSpc>
                <a:spcPct val="96000"/>
              </a:lnSpc>
              <a:spcBef>
                <a:spcPts val="1800"/>
              </a:spcBef>
              <a:buNone/>
              <a:defRPr sz="2500" baseline="0">
                <a:solidFill>
                  <a:schemeClr val="accent1"/>
                </a:solidFill>
              </a:defRPr>
            </a:lvl2pPr>
          </a:lstStyle>
          <a:p>
            <a:r>
              <a:rPr lang="nb-NO" dirty="0"/>
              <a:t>Rediger tekststiler i malen</a:t>
            </a:r>
          </a:p>
          <a:p>
            <a:pPr lvl="1"/>
            <a:r>
              <a:rPr lang="nb-NO" dirty="0"/>
              <a:t>Andre nivå</a:t>
            </a:r>
          </a:p>
        </p:txBody>
      </p:sp>
    </p:spTree>
    <p:extLst>
      <p:ext uri="{BB962C8B-B14F-4D97-AF65-F5344CB8AC3E}">
        <p14:creationId xmlns:p14="http://schemas.microsoft.com/office/powerpoint/2010/main" val="4116678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2" name="Gradert bakgrunn">
            <a:extLst>
              <a:ext uri="{FF2B5EF4-FFF2-40B4-BE49-F238E27FC236}">
                <a16:creationId xmlns:a16="http://schemas.microsoft.com/office/drawing/2014/main" id="{31B60CC7-B2E1-AD49-9557-42DD8F58AFDE}"/>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3" name="Gradert bakgrunn">
            <a:extLst>
              <a:ext uri="{FF2B5EF4-FFF2-40B4-BE49-F238E27FC236}">
                <a16:creationId xmlns:a16="http://schemas.microsoft.com/office/drawing/2014/main" id="{3807EBCF-2A4E-4D4D-8D58-5C0266B0D9A8}"/>
              </a:ext>
            </a:extLst>
          </p:cNvPr>
          <p:cNvSpPr/>
          <p:nvPr userDrawn="1"/>
        </p:nvSpPr>
        <p:spPr>
          <a:xfrm>
            <a:off x="2" y="1821309"/>
            <a:ext cx="1719262" cy="2638269"/>
          </a:xfrm>
          <a:prstGeom prst="rect">
            <a:avLst/>
          </a:prstGeom>
          <a:gradFill>
            <a:gsLst>
              <a:gs pos="16000">
                <a:srgbClr val="31648E"/>
              </a:gs>
              <a:gs pos="100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0" name="Plassholder for bilde 9">
            <a:extLst>
              <a:ext uri="{FF2B5EF4-FFF2-40B4-BE49-F238E27FC236}">
                <a16:creationId xmlns:a16="http://schemas.microsoft.com/office/drawing/2014/main" id="{339F5D12-C9B1-324B-8F08-A9CD18499C88}"/>
              </a:ext>
            </a:extLst>
          </p:cNvPr>
          <p:cNvSpPr>
            <a:spLocks noGrp="1"/>
          </p:cNvSpPr>
          <p:nvPr>
            <p:ph type="pic" sz="quarter" idx="13"/>
          </p:nvPr>
        </p:nvSpPr>
        <p:spPr>
          <a:xfrm>
            <a:off x="1727620" y="2792413"/>
            <a:ext cx="3903981" cy="2914650"/>
          </a:xfrm>
          <a:pattFill prst="wdDnDiag">
            <a:fgClr>
              <a:schemeClr val="accent6"/>
            </a:fgClr>
            <a:bgClr>
              <a:schemeClr val="bg1">
                <a:lumMod val="95000"/>
              </a:schemeClr>
            </a:bgClr>
          </a:pattFill>
        </p:spPr>
        <p:txBody>
          <a:bodyPr anchor="ctr" anchorCtr="1"/>
          <a:lstStyle>
            <a:lvl1pPr marL="0" indent="0">
              <a:buNone/>
              <a:defRPr sz="1618" b="1">
                <a:solidFill>
                  <a:schemeClr val="accent4"/>
                </a:solidFill>
              </a:defRPr>
            </a:lvl1pPr>
          </a:lstStyle>
          <a:p>
            <a:endParaRPr lang="nb-NO" dirty="0"/>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5631601" y="2362145"/>
            <a:ext cx="6777356" cy="1791214"/>
          </a:xfrm>
          <a:noFill/>
        </p:spPr>
        <p:txBody>
          <a:bodyPr lIns="180000" tIns="180000" rIns="180000" bIns="180000" anchor="t" anchorCtr="0">
            <a:spAutoFit/>
          </a:bodyPr>
          <a:lstStyle>
            <a:lvl1pPr>
              <a:defRPr sz="4883" b="1" i="0" baseline="0">
                <a:latin typeface="Franklin Gothic Demi" panose="020B06030201020202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5631601" y="1831508"/>
            <a:ext cx="6777356" cy="754585"/>
          </a:xfrm>
          <a:prstGeom prst="rect">
            <a:avLst/>
          </a:prstGeom>
          <a:noFill/>
        </p:spPr>
        <p:txBody>
          <a:bodyPr wrap="square" lIns="180000" tIns="180000" rIns="180000" bIns="180000" anchor="b" anchorCtr="0">
            <a:spAutoFit/>
          </a:bodyPr>
          <a:lstStyle>
            <a:lvl1pPr marL="0" indent="0">
              <a:buNone/>
              <a:defRPr sz="25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1771928" y="6165712"/>
            <a:ext cx="6777356" cy="676422"/>
          </a:xfrm>
          <a:prstGeom prst="rect">
            <a:avLst/>
          </a:prstGeom>
          <a:noFill/>
        </p:spPr>
        <p:txBody>
          <a:bodyPr wrap="square" lIns="180000" tIns="180000" rIns="180000" bIns="180000" anchor="b" anchorCtr="0">
            <a:spAutoFit/>
          </a:bodyPr>
          <a:lstStyle>
            <a:lvl1pPr marL="0" indent="0">
              <a:buNone/>
              <a:defRPr sz="2000">
                <a:solidFill>
                  <a:schemeClr val="bg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3" y="6371541"/>
            <a:ext cx="2671781" cy="381683"/>
          </a:xfrm>
          <a:prstGeom prst="rect">
            <a:avLst/>
          </a:prstGeom>
        </p:spPr>
      </p:pic>
      <p:sp>
        <p:nvSpPr>
          <p:cNvPr id="15" name="Pil">
            <a:extLst>
              <a:ext uri="{FF2B5EF4-FFF2-40B4-BE49-F238E27FC236}">
                <a16:creationId xmlns:a16="http://schemas.microsoft.com/office/drawing/2014/main" id="{C62E298A-261F-4240-91B7-178B86DC8431}"/>
              </a:ext>
            </a:extLst>
          </p:cNvPr>
          <p:cNvSpPr/>
          <p:nvPr userDrawn="1"/>
        </p:nvSpPr>
        <p:spPr>
          <a:xfrm flipH="1">
            <a:off x="316558" y="1831508"/>
            <a:ext cx="1411062" cy="2638269"/>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2703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to kolonn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58378" y="2150533"/>
            <a:ext cx="5731335" cy="4664678"/>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EDC6BD06-8CE1-D740-8146-0744D820148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
        <p:nvSpPr>
          <p:cNvPr id="8" name="Plassholder for innhold 2">
            <a:extLst>
              <a:ext uri="{FF2B5EF4-FFF2-40B4-BE49-F238E27FC236}">
                <a16:creationId xmlns:a16="http://schemas.microsoft.com/office/drawing/2014/main" id="{9D702F7C-FDE9-8942-8D0A-B392AC23EAFA}"/>
              </a:ext>
            </a:extLst>
          </p:cNvPr>
          <p:cNvSpPr>
            <a:spLocks noGrp="1"/>
          </p:cNvSpPr>
          <p:nvPr>
            <p:ph idx="14"/>
          </p:nvPr>
        </p:nvSpPr>
        <p:spPr>
          <a:xfrm>
            <a:off x="6717598" y="2150533"/>
            <a:ext cx="5731335" cy="4664678"/>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97368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eloverskrift uten bilde">
    <p:spTree>
      <p:nvGrpSpPr>
        <p:cNvPr id="1" name=""/>
        <p:cNvGrpSpPr/>
        <p:nvPr/>
      </p:nvGrpSpPr>
      <p:grpSpPr>
        <a:xfrm>
          <a:off x="0" y="0"/>
          <a:ext cx="0" cy="0"/>
          <a:chOff x="0" y="0"/>
          <a:chExt cx="0" cy="0"/>
        </a:xfrm>
      </p:grpSpPr>
      <p:sp>
        <p:nvSpPr>
          <p:cNvPr id="8" name="Gradert bakgrunn">
            <a:extLst>
              <a:ext uri="{FF2B5EF4-FFF2-40B4-BE49-F238E27FC236}">
                <a16:creationId xmlns:a16="http://schemas.microsoft.com/office/drawing/2014/main" id="{FC65C56E-1C9B-0045-94E8-DB8ADAC9F0F1}"/>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3" name="Gradert bakgrunn">
            <a:extLst>
              <a:ext uri="{FF2B5EF4-FFF2-40B4-BE49-F238E27FC236}">
                <a16:creationId xmlns:a16="http://schemas.microsoft.com/office/drawing/2014/main" id="{3807EBCF-2A4E-4D4D-8D58-5C0266B0D9A8}"/>
              </a:ext>
            </a:extLst>
          </p:cNvPr>
          <p:cNvSpPr/>
          <p:nvPr userDrawn="1"/>
        </p:nvSpPr>
        <p:spPr>
          <a:xfrm>
            <a:off x="2" y="1821309"/>
            <a:ext cx="1719262" cy="2638269"/>
          </a:xfrm>
          <a:prstGeom prst="rect">
            <a:avLst/>
          </a:prstGeom>
          <a:gradFill>
            <a:gsLst>
              <a:gs pos="16000">
                <a:srgbClr val="31648E"/>
              </a:gs>
              <a:gs pos="100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2728594" y="2362145"/>
            <a:ext cx="6777356" cy="1791214"/>
          </a:xfrm>
          <a:noFill/>
        </p:spPr>
        <p:txBody>
          <a:bodyPr lIns="180000" tIns="180000" rIns="180000" bIns="180000" anchor="t" anchorCtr="0">
            <a:spAutoFit/>
          </a:bodyPr>
          <a:lstStyle>
            <a:lvl1pPr>
              <a:defRPr sz="4883" b="1" i="0" baseline="0">
                <a:latin typeface="Franklin Gothic Demi" panose="020B06030201020202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2728594" y="1831508"/>
            <a:ext cx="6777356" cy="754585"/>
          </a:xfrm>
          <a:prstGeom prst="rect">
            <a:avLst/>
          </a:prstGeom>
          <a:noFill/>
        </p:spPr>
        <p:txBody>
          <a:bodyPr wrap="square" lIns="180000" tIns="180000" rIns="180000" bIns="180000" anchor="b" anchorCtr="0">
            <a:spAutoFit/>
          </a:bodyPr>
          <a:lstStyle>
            <a:lvl1pPr marL="0" indent="0">
              <a:buNone/>
              <a:defRPr sz="25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2728594" y="6165712"/>
            <a:ext cx="6777356" cy="676422"/>
          </a:xfrm>
          <a:prstGeom prst="rect">
            <a:avLst/>
          </a:prstGeom>
          <a:noFill/>
        </p:spPr>
        <p:txBody>
          <a:bodyPr wrap="square" lIns="180000" tIns="180000" rIns="180000" bIns="180000" anchor="b" anchorCtr="0">
            <a:spAutoFit/>
          </a:bodyPr>
          <a:lstStyle>
            <a:lvl1pPr marL="0" indent="0">
              <a:buNone/>
              <a:defRPr sz="20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3" y="6371541"/>
            <a:ext cx="2671781" cy="381683"/>
          </a:xfrm>
          <a:prstGeom prst="rect">
            <a:avLst/>
          </a:prstGeom>
        </p:spPr>
      </p:pic>
      <p:sp>
        <p:nvSpPr>
          <p:cNvPr id="15" name="Pil">
            <a:extLst>
              <a:ext uri="{FF2B5EF4-FFF2-40B4-BE49-F238E27FC236}">
                <a16:creationId xmlns:a16="http://schemas.microsoft.com/office/drawing/2014/main" id="{C62E298A-261F-4240-91B7-178B86DC8431}"/>
              </a:ext>
            </a:extLst>
          </p:cNvPr>
          <p:cNvSpPr/>
          <p:nvPr userDrawn="1"/>
        </p:nvSpPr>
        <p:spPr>
          <a:xfrm flipH="1">
            <a:off x="316558" y="1831508"/>
            <a:ext cx="1411062" cy="2638269"/>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95594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eloverskrift, enkel">
    <p:spTree>
      <p:nvGrpSpPr>
        <p:cNvPr id="1" name=""/>
        <p:cNvGrpSpPr/>
        <p:nvPr/>
      </p:nvGrpSpPr>
      <p:grpSpPr>
        <a:xfrm>
          <a:off x="0" y="0"/>
          <a:ext cx="0" cy="0"/>
          <a:chOff x="0" y="0"/>
          <a:chExt cx="0" cy="0"/>
        </a:xfrm>
      </p:grpSpPr>
      <p:sp>
        <p:nvSpPr>
          <p:cNvPr id="6" name="Gradert bakgrunn">
            <a:extLst>
              <a:ext uri="{FF2B5EF4-FFF2-40B4-BE49-F238E27FC236}">
                <a16:creationId xmlns:a16="http://schemas.microsoft.com/office/drawing/2014/main" id="{D279C25C-EF16-8B42-BBFB-544E5FFE26AA}"/>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1951038" y="2362145"/>
            <a:ext cx="9517062" cy="1077365"/>
          </a:xfrm>
          <a:noFill/>
        </p:spPr>
        <p:txBody>
          <a:bodyPr wrap="square" lIns="180000" tIns="180000" rIns="180000" bIns="180000" anchor="b" anchorCtr="0">
            <a:spAutoFit/>
          </a:bodyPr>
          <a:lstStyle>
            <a:lvl1pPr algn="ctr">
              <a:defRPr sz="4883" b="1" i="0" baseline="0">
                <a:latin typeface="Franklin Gothic Demi" panose="020B06030201020202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1951039" y="3400957"/>
            <a:ext cx="9531348" cy="754585"/>
          </a:xfrm>
          <a:prstGeom prst="rect">
            <a:avLst/>
          </a:prstGeom>
          <a:noFill/>
        </p:spPr>
        <p:txBody>
          <a:bodyPr wrap="square" lIns="180000" tIns="180000" rIns="180000" bIns="180000" anchor="t" anchorCtr="0">
            <a:spAutoFit/>
          </a:bodyPr>
          <a:lstStyle>
            <a:lvl1pPr marL="0" indent="0" algn="ctr">
              <a:buNone/>
              <a:defRPr sz="25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3894138" y="6165712"/>
            <a:ext cx="5611812" cy="676422"/>
          </a:xfrm>
          <a:prstGeom prst="rect">
            <a:avLst/>
          </a:prstGeom>
          <a:noFill/>
        </p:spPr>
        <p:txBody>
          <a:bodyPr wrap="square" lIns="180000" tIns="180000" rIns="180000" bIns="180000" anchor="b" anchorCtr="0">
            <a:spAutoFit/>
          </a:bodyPr>
          <a:lstStyle>
            <a:lvl1pPr marL="0" indent="0" algn="ctr">
              <a:buNone/>
              <a:defRPr sz="20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3" y="6371541"/>
            <a:ext cx="2671781" cy="381683"/>
          </a:xfrm>
          <a:prstGeom prst="rect">
            <a:avLst/>
          </a:prstGeom>
        </p:spPr>
      </p:pic>
    </p:spTree>
    <p:extLst>
      <p:ext uri="{BB962C8B-B14F-4D97-AF65-F5344CB8AC3E}">
        <p14:creationId xmlns:p14="http://schemas.microsoft.com/office/powerpoint/2010/main" val="3220359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pic>
        <p:nvPicPr>
          <p:cNvPr id="7" name="Bilde 6" hidden="1">
            <a:extLst>
              <a:ext uri="{FF2B5EF4-FFF2-40B4-BE49-F238E27FC236}">
                <a16:creationId xmlns:a16="http://schemas.microsoft.com/office/drawing/2014/main" id="{9902FD48-6618-314C-B717-6CA27DC95CD8}"/>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10" name="Plassholder for dato 9">
            <a:extLst>
              <a:ext uri="{FF2B5EF4-FFF2-40B4-BE49-F238E27FC236}">
                <a16:creationId xmlns:a16="http://schemas.microsoft.com/office/drawing/2014/main" id="{8BCB178A-4EE5-024F-B8BC-228EB6C1DAA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11" name="Plassholder for bunntekst 10">
            <a:extLst>
              <a:ext uri="{FF2B5EF4-FFF2-40B4-BE49-F238E27FC236}">
                <a16:creationId xmlns:a16="http://schemas.microsoft.com/office/drawing/2014/main" id="{90463367-A2CD-E244-9D48-FEAB826A0C31}"/>
              </a:ext>
            </a:extLst>
          </p:cNvPr>
          <p:cNvSpPr>
            <a:spLocks noGrp="1"/>
          </p:cNvSpPr>
          <p:nvPr>
            <p:ph type="ftr" sz="quarter" idx="11"/>
          </p:nvPr>
        </p:nvSpPr>
        <p:spPr/>
        <p:txBody>
          <a:bodyPr/>
          <a:lstStyle/>
          <a:p>
            <a:endParaRPr lang="nb-NO" dirty="0"/>
          </a:p>
        </p:txBody>
      </p:sp>
      <p:sp>
        <p:nvSpPr>
          <p:cNvPr id="12" name="Plassholder for lysbildenummer 11">
            <a:extLst>
              <a:ext uri="{FF2B5EF4-FFF2-40B4-BE49-F238E27FC236}">
                <a16:creationId xmlns:a16="http://schemas.microsoft.com/office/drawing/2014/main" id="{575EAC44-0225-E249-ADA1-3037D60D1611}"/>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4" name="Plassholder for tekst 13">
            <a:extLst>
              <a:ext uri="{FF2B5EF4-FFF2-40B4-BE49-F238E27FC236}">
                <a16:creationId xmlns:a16="http://schemas.microsoft.com/office/drawing/2014/main" id="{C4FF4472-1E27-B54E-90C7-74E8D4C41C1E}"/>
              </a:ext>
            </a:extLst>
          </p:cNvPr>
          <p:cNvSpPr>
            <a:spLocks noGrp="1"/>
          </p:cNvSpPr>
          <p:nvPr>
            <p:ph type="body" sz="quarter" idx="13" hasCustomPrompt="1"/>
          </p:nvPr>
        </p:nvSpPr>
        <p:spPr>
          <a:xfrm>
            <a:off x="1950411" y="3267652"/>
            <a:ext cx="9512117" cy="636588"/>
          </a:xfrm>
        </p:spPr>
        <p:txBody>
          <a:bodyPr/>
          <a:lstStyle>
            <a:lvl1pPr marL="0" indent="0" algn="ctr">
              <a:lnSpc>
                <a:spcPct val="96000"/>
              </a:lnSpc>
              <a:buNone/>
              <a:defRPr sz="3906" b="0" i="1" baseline="0">
                <a:solidFill>
                  <a:schemeClr val="bg1"/>
                </a:solidFill>
              </a:defRPr>
            </a:lvl1pPr>
          </a:lstStyle>
          <a:p>
            <a:r>
              <a:rPr lang="nb-NO" dirty="0"/>
              <a:t>«Sitat»</a:t>
            </a:r>
          </a:p>
        </p:txBody>
      </p:sp>
      <p:sp>
        <p:nvSpPr>
          <p:cNvPr id="15" name="Plassholder for tekst 13">
            <a:extLst>
              <a:ext uri="{FF2B5EF4-FFF2-40B4-BE49-F238E27FC236}">
                <a16:creationId xmlns:a16="http://schemas.microsoft.com/office/drawing/2014/main" id="{6A0E10B5-F46D-3844-AF58-61A05276BD9A}"/>
              </a:ext>
            </a:extLst>
          </p:cNvPr>
          <p:cNvSpPr>
            <a:spLocks noGrp="1"/>
          </p:cNvSpPr>
          <p:nvPr>
            <p:ph type="body" sz="quarter" idx="14" hasCustomPrompt="1"/>
          </p:nvPr>
        </p:nvSpPr>
        <p:spPr>
          <a:xfrm>
            <a:off x="3917020" y="3965326"/>
            <a:ext cx="5599620" cy="329770"/>
          </a:xfrm>
        </p:spPr>
        <p:txBody>
          <a:bodyPr>
            <a:spAutoFit/>
          </a:bodyPr>
          <a:lstStyle>
            <a:lvl1pPr marL="0" indent="0" algn="ctr">
              <a:lnSpc>
                <a:spcPct val="96000"/>
              </a:lnSpc>
              <a:buNone/>
              <a:defRPr sz="1600" b="1" i="0" baseline="0">
                <a:solidFill>
                  <a:schemeClr val="bg2"/>
                </a:solidFill>
                <a:latin typeface="Franklin Gothic Demi" panose="020B0603020102020204" pitchFamily="34" charset="0"/>
              </a:defRPr>
            </a:lvl1pPr>
          </a:lstStyle>
          <a:p>
            <a:r>
              <a:rPr lang="nb-NO" dirty="0"/>
              <a:t>Navn/kilde</a:t>
            </a:r>
          </a:p>
        </p:txBody>
      </p:sp>
    </p:spTree>
    <p:extLst>
      <p:ext uri="{BB962C8B-B14F-4D97-AF65-F5344CB8AC3E}">
        <p14:creationId xmlns:p14="http://schemas.microsoft.com/office/powerpoint/2010/main" val="311894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tat med bild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C2B18C79-BC10-E842-96DB-B0CFF45136B9}"/>
              </a:ext>
            </a:extLst>
          </p:cNvPr>
          <p:cNvSpPr>
            <a:spLocks noGrp="1"/>
          </p:cNvSpPr>
          <p:nvPr>
            <p:ph type="pic" sz="quarter" idx="15"/>
          </p:nvPr>
        </p:nvSpPr>
        <p:spPr>
          <a:xfrm>
            <a:off x="976268" y="2320925"/>
            <a:ext cx="5621396" cy="3461311"/>
          </a:xfrm>
          <a:pattFill prst="wdDnDiag">
            <a:fgClr>
              <a:schemeClr val="accent6"/>
            </a:fgClr>
            <a:bgClr>
              <a:schemeClr val="bg1">
                <a:lumMod val="95000"/>
              </a:schemeClr>
            </a:bgClr>
          </a:pattFill>
        </p:spPr>
        <p:txBody>
          <a:bodyPr anchor="ctr" anchorCtr="1"/>
          <a:lstStyle>
            <a:lvl1pPr marL="0" indent="0">
              <a:buNone/>
              <a:defRPr sz="1618" b="1">
                <a:solidFill>
                  <a:schemeClr val="accent4"/>
                </a:solidFill>
              </a:defRPr>
            </a:lvl1pPr>
          </a:lstStyle>
          <a:p>
            <a:endParaRPr lang="nb-NO" dirty="0"/>
          </a:p>
        </p:txBody>
      </p:sp>
      <p:sp>
        <p:nvSpPr>
          <p:cNvPr id="10" name="Plassholder for dato 9">
            <a:extLst>
              <a:ext uri="{FF2B5EF4-FFF2-40B4-BE49-F238E27FC236}">
                <a16:creationId xmlns:a16="http://schemas.microsoft.com/office/drawing/2014/main" id="{8BCB178A-4EE5-024F-B8BC-228EB6C1DAA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11" name="Plassholder for bunntekst 10">
            <a:extLst>
              <a:ext uri="{FF2B5EF4-FFF2-40B4-BE49-F238E27FC236}">
                <a16:creationId xmlns:a16="http://schemas.microsoft.com/office/drawing/2014/main" id="{90463367-A2CD-E244-9D48-FEAB826A0C31}"/>
              </a:ext>
            </a:extLst>
          </p:cNvPr>
          <p:cNvSpPr>
            <a:spLocks noGrp="1"/>
          </p:cNvSpPr>
          <p:nvPr>
            <p:ph type="ftr" sz="quarter" idx="11"/>
          </p:nvPr>
        </p:nvSpPr>
        <p:spPr/>
        <p:txBody>
          <a:bodyPr/>
          <a:lstStyle/>
          <a:p>
            <a:endParaRPr lang="nb-NO" dirty="0"/>
          </a:p>
        </p:txBody>
      </p:sp>
      <p:sp>
        <p:nvSpPr>
          <p:cNvPr id="12" name="Plassholder for lysbildenummer 11">
            <a:extLst>
              <a:ext uri="{FF2B5EF4-FFF2-40B4-BE49-F238E27FC236}">
                <a16:creationId xmlns:a16="http://schemas.microsoft.com/office/drawing/2014/main" id="{575EAC44-0225-E249-ADA1-3037D60D1611}"/>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tekst 13">
            <a:extLst>
              <a:ext uri="{FF2B5EF4-FFF2-40B4-BE49-F238E27FC236}">
                <a16:creationId xmlns:a16="http://schemas.microsoft.com/office/drawing/2014/main" id="{55FE7383-8D3C-EF45-8593-00D1B5A5E174}"/>
              </a:ext>
            </a:extLst>
          </p:cNvPr>
          <p:cNvSpPr>
            <a:spLocks noGrp="1"/>
          </p:cNvSpPr>
          <p:nvPr>
            <p:ph type="body" sz="quarter" idx="13" hasCustomPrompt="1"/>
          </p:nvPr>
        </p:nvSpPr>
        <p:spPr>
          <a:xfrm>
            <a:off x="6597664" y="3144760"/>
            <a:ext cx="5599620" cy="940533"/>
          </a:xfrm>
          <a:noFill/>
        </p:spPr>
        <p:txBody>
          <a:bodyPr lIns="180000" tIns="180000" rIns="180000" bIns="180000">
            <a:spAutoFit/>
          </a:bodyPr>
          <a:lstStyle>
            <a:lvl1pPr marL="0" indent="0" algn="l">
              <a:lnSpc>
                <a:spcPct val="96000"/>
              </a:lnSpc>
              <a:buNone/>
              <a:defRPr sz="3906" b="0" i="1" baseline="0">
                <a:solidFill>
                  <a:schemeClr val="bg1"/>
                </a:solidFill>
              </a:defRPr>
            </a:lvl1pPr>
          </a:lstStyle>
          <a:p>
            <a:r>
              <a:rPr lang="nb-NO" dirty="0"/>
              <a:t>«Sitat»</a:t>
            </a:r>
          </a:p>
        </p:txBody>
      </p:sp>
      <p:sp>
        <p:nvSpPr>
          <p:cNvPr id="9" name="Plassholder for tekst 13">
            <a:extLst>
              <a:ext uri="{FF2B5EF4-FFF2-40B4-BE49-F238E27FC236}">
                <a16:creationId xmlns:a16="http://schemas.microsoft.com/office/drawing/2014/main" id="{9FAC841B-8C62-8F4D-B23D-FCB1A45D8862}"/>
              </a:ext>
            </a:extLst>
          </p:cNvPr>
          <p:cNvSpPr>
            <a:spLocks noGrp="1"/>
          </p:cNvSpPr>
          <p:nvPr>
            <p:ph type="body" sz="quarter" idx="14" hasCustomPrompt="1"/>
          </p:nvPr>
        </p:nvSpPr>
        <p:spPr>
          <a:xfrm>
            <a:off x="6597664" y="4085293"/>
            <a:ext cx="5599620" cy="465362"/>
          </a:xfrm>
          <a:noFill/>
        </p:spPr>
        <p:txBody>
          <a:bodyPr lIns="216000" bIns="180000">
            <a:spAutoFit/>
          </a:bodyPr>
          <a:lstStyle>
            <a:lvl1pPr marL="0" indent="0" algn="l">
              <a:lnSpc>
                <a:spcPct val="96000"/>
              </a:lnSpc>
              <a:buNone/>
              <a:defRPr sz="1600" b="1" i="0" baseline="0">
                <a:solidFill>
                  <a:schemeClr val="accent3"/>
                </a:solidFill>
                <a:latin typeface="Franklin Gothic Demi" panose="020B0603020102020204" pitchFamily="34" charset="0"/>
              </a:defRPr>
            </a:lvl1pPr>
          </a:lstStyle>
          <a:p>
            <a:r>
              <a:rPr lang="nb-NO" dirty="0"/>
              <a:t>Navn/kilde</a:t>
            </a:r>
          </a:p>
        </p:txBody>
      </p:sp>
    </p:spTree>
    <p:extLst>
      <p:ext uri="{BB962C8B-B14F-4D97-AF65-F5344CB8AC3E}">
        <p14:creationId xmlns:p14="http://schemas.microsoft.com/office/powerpoint/2010/main" val="2166216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AE0E296-8A97-254A-BAFE-634427F96FA1}"/>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4" name="Plassholder for bunntekst 3">
            <a:extLst>
              <a:ext uri="{FF2B5EF4-FFF2-40B4-BE49-F238E27FC236}">
                <a16:creationId xmlns:a16="http://schemas.microsoft.com/office/drawing/2014/main" id="{BF748965-7675-404C-A3CA-CD48C82F0B2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C21347B-FF03-D54F-80C3-076A87B92ECB}"/>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6" name="Tittel 5">
            <a:extLst>
              <a:ext uri="{FF2B5EF4-FFF2-40B4-BE49-F238E27FC236}">
                <a16:creationId xmlns:a16="http://schemas.microsoft.com/office/drawing/2014/main" id="{7BE0091C-7FE1-2447-9692-03F2AADBF71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1F12F124-5129-9C47-99A9-B64700FE2F29}"/>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2538138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F69FD5D-DB6B-6E42-89D0-78EF3F74C8E9}"/>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3" name="Plassholder for bunntekst 2">
            <a:extLst>
              <a:ext uri="{FF2B5EF4-FFF2-40B4-BE49-F238E27FC236}">
                <a16:creationId xmlns:a16="http://schemas.microsoft.com/office/drawing/2014/main" id="{5FC31FDB-E82C-A84E-96FB-AAC7F4CC037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3701874-5DFD-3149-BAB8-FD4019F65120}"/>
              </a:ext>
            </a:extLst>
          </p:cNvPr>
          <p:cNvSpPr>
            <a:spLocks noGrp="1"/>
          </p:cNvSpPr>
          <p:nvPr>
            <p:ph type="sldNum" sz="quarter" idx="12"/>
          </p:nvPr>
        </p:nvSpPr>
        <p:spPr/>
        <p:txBody>
          <a:bodyPr/>
          <a:lstStyle/>
          <a:p>
            <a:fld id="{9B5C7680-3B79-CC42-9245-3C9325FA2940}" type="slidenum">
              <a:rPr lang="nb-NO" smtClean="0"/>
              <a:t>‹#›</a:t>
            </a:fld>
            <a:endParaRPr lang="nb-NO"/>
          </a:p>
        </p:txBody>
      </p:sp>
    </p:spTree>
    <p:extLst>
      <p:ext uri="{BB962C8B-B14F-4D97-AF65-F5344CB8AC3E}">
        <p14:creationId xmlns:p14="http://schemas.microsoft.com/office/powerpoint/2010/main" val="3603378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eressentkarte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E8D13FC4-3E1C-C14A-B110-EF9532A17860}"/>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5B0EFCD-1A50-E74F-B715-6226AAEECC6B}"/>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80634902-C4A4-E94B-98B5-2463688F996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Ellipse 7">
            <a:extLst>
              <a:ext uri="{FF2B5EF4-FFF2-40B4-BE49-F238E27FC236}">
                <a16:creationId xmlns:a16="http://schemas.microsoft.com/office/drawing/2014/main" id="{09A3C37C-229E-A64A-86D4-188A4AE770E5}"/>
              </a:ext>
            </a:extLst>
          </p:cNvPr>
          <p:cNvSpPr>
            <a:spLocks noChangeAspect="1"/>
          </p:cNvSpPr>
          <p:nvPr userDrawn="1"/>
        </p:nvSpPr>
        <p:spPr>
          <a:xfrm>
            <a:off x="981330" y="1546413"/>
            <a:ext cx="11676382" cy="5206812"/>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9" name="Ellipse 8">
            <a:extLst>
              <a:ext uri="{FF2B5EF4-FFF2-40B4-BE49-F238E27FC236}">
                <a16:creationId xmlns:a16="http://schemas.microsoft.com/office/drawing/2014/main" id="{640B0CEA-8F5D-3C4A-8174-3B956296FB0E}"/>
              </a:ext>
            </a:extLst>
          </p:cNvPr>
          <p:cNvSpPr>
            <a:spLocks noChangeAspect="1"/>
          </p:cNvSpPr>
          <p:nvPr userDrawn="1"/>
        </p:nvSpPr>
        <p:spPr>
          <a:xfrm>
            <a:off x="2376088" y="2104819"/>
            <a:ext cx="8886861" cy="4090001"/>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0" name="Ellipse 9">
            <a:extLst>
              <a:ext uri="{FF2B5EF4-FFF2-40B4-BE49-F238E27FC236}">
                <a16:creationId xmlns:a16="http://schemas.microsoft.com/office/drawing/2014/main" id="{8F23E62D-2FC3-F64C-A9EC-62A54B98D780}"/>
              </a:ext>
            </a:extLst>
          </p:cNvPr>
          <p:cNvSpPr>
            <a:spLocks noChangeAspect="1"/>
          </p:cNvSpPr>
          <p:nvPr userDrawn="1"/>
        </p:nvSpPr>
        <p:spPr>
          <a:xfrm>
            <a:off x="3771815" y="2787132"/>
            <a:ext cx="6095404" cy="272537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cxnSp>
        <p:nvCxnSpPr>
          <p:cNvPr id="11" name="Rett linje 10">
            <a:extLst>
              <a:ext uri="{FF2B5EF4-FFF2-40B4-BE49-F238E27FC236}">
                <a16:creationId xmlns:a16="http://schemas.microsoft.com/office/drawing/2014/main" id="{458279EF-57C8-7048-AA49-F53138A21634}"/>
              </a:ext>
            </a:extLst>
          </p:cNvPr>
          <p:cNvCxnSpPr>
            <a:cxnSpLocks/>
          </p:cNvCxnSpPr>
          <p:nvPr userDrawn="1"/>
        </p:nvCxnSpPr>
        <p:spPr>
          <a:xfrm>
            <a:off x="6819519" y="1438835"/>
            <a:ext cx="0" cy="544605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2B93DD59-CA24-504E-843A-199A86850BB6}"/>
              </a:ext>
            </a:extLst>
          </p:cNvPr>
          <p:cNvCxnSpPr>
            <a:cxnSpLocks/>
          </p:cNvCxnSpPr>
          <p:nvPr userDrawn="1"/>
        </p:nvCxnSpPr>
        <p:spPr>
          <a:xfrm>
            <a:off x="686132" y="4149819"/>
            <a:ext cx="12366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E9C03D12-9B5B-0B4A-8B42-13787AD9CFBF}"/>
              </a:ext>
            </a:extLst>
          </p:cNvPr>
          <p:cNvSpPr/>
          <p:nvPr userDrawn="1"/>
        </p:nvSpPr>
        <p:spPr>
          <a:xfrm>
            <a:off x="5899936" y="3914775"/>
            <a:ext cx="184298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8" dirty="0"/>
              <a:t>Mest sentral</a:t>
            </a:r>
          </a:p>
        </p:txBody>
      </p:sp>
      <p:sp>
        <p:nvSpPr>
          <p:cNvPr id="20" name="Plassholder for tekst 19">
            <a:extLst>
              <a:ext uri="{FF2B5EF4-FFF2-40B4-BE49-F238E27FC236}">
                <a16:creationId xmlns:a16="http://schemas.microsoft.com/office/drawing/2014/main" id="{CE931CE8-F236-EA4E-BB02-E2FE97AB11B7}"/>
              </a:ext>
            </a:extLst>
          </p:cNvPr>
          <p:cNvSpPr>
            <a:spLocks noGrp="1"/>
          </p:cNvSpPr>
          <p:nvPr>
            <p:ph type="body" sz="quarter" idx="13" hasCustomPrompt="1"/>
          </p:nvPr>
        </p:nvSpPr>
        <p:spPr>
          <a:xfrm>
            <a:off x="1793438" y="2624138"/>
            <a:ext cx="1054968" cy="468198"/>
          </a:xfrm>
        </p:spPr>
        <p:txBody>
          <a:bodyPr/>
          <a:lstStyle>
            <a:lvl1pPr marL="0" indent="0">
              <a:buNone/>
              <a:defRPr sz="2500">
                <a:solidFill>
                  <a:schemeClr val="tx2"/>
                </a:solidFill>
              </a:defRPr>
            </a:lvl1pPr>
          </a:lstStyle>
          <a:p>
            <a:r>
              <a:rPr lang="nb-NO" dirty="0"/>
              <a:t>Tekst</a:t>
            </a:r>
          </a:p>
        </p:txBody>
      </p:sp>
      <p:sp>
        <p:nvSpPr>
          <p:cNvPr id="21" name="Plassholder for tekst 19">
            <a:extLst>
              <a:ext uri="{FF2B5EF4-FFF2-40B4-BE49-F238E27FC236}">
                <a16:creationId xmlns:a16="http://schemas.microsoft.com/office/drawing/2014/main" id="{C5E15121-14DC-3E46-A1A1-105A78899BA2}"/>
              </a:ext>
            </a:extLst>
          </p:cNvPr>
          <p:cNvSpPr>
            <a:spLocks noGrp="1"/>
          </p:cNvSpPr>
          <p:nvPr>
            <p:ph type="body" sz="quarter" idx="14" hasCustomPrompt="1"/>
          </p:nvPr>
        </p:nvSpPr>
        <p:spPr>
          <a:xfrm>
            <a:off x="6952917" y="4702320"/>
            <a:ext cx="1054968" cy="468198"/>
          </a:xfrm>
        </p:spPr>
        <p:txBody>
          <a:bodyPr/>
          <a:lstStyle>
            <a:lvl1pPr marL="0" indent="0">
              <a:buNone/>
              <a:defRPr sz="2500">
                <a:solidFill>
                  <a:schemeClr val="tx2"/>
                </a:solidFill>
              </a:defRPr>
            </a:lvl1pPr>
          </a:lstStyle>
          <a:p>
            <a:r>
              <a:rPr lang="nb-NO" dirty="0"/>
              <a:t>Tekst</a:t>
            </a:r>
          </a:p>
        </p:txBody>
      </p:sp>
      <p:sp>
        <p:nvSpPr>
          <p:cNvPr id="22" name="Plassholder for tekst 19">
            <a:extLst>
              <a:ext uri="{FF2B5EF4-FFF2-40B4-BE49-F238E27FC236}">
                <a16:creationId xmlns:a16="http://schemas.microsoft.com/office/drawing/2014/main" id="{BA9F3D5E-E1F1-9645-A122-9A1FBAFC415A}"/>
              </a:ext>
            </a:extLst>
          </p:cNvPr>
          <p:cNvSpPr>
            <a:spLocks noGrp="1"/>
          </p:cNvSpPr>
          <p:nvPr>
            <p:ph type="body" sz="quarter" idx="15" hasCustomPrompt="1"/>
          </p:nvPr>
        </p:nvSpPr>
        <p:spPr>
          <a:xfrm>
            <a:off x="9710211" y="5134582"/>
            <a:ext cx="1054968" cy="468198"/>
          </a:xfrm>
        </p:spPr>
        <p:txBody>
          <a:bodyPr/>
          <a:lstStyle>
            <a:lvl1pPr marL="0" indent="0">
              <a:buNone/>
              <a:defRPr sz="2500">
                <a:solidFill>
                  <a:schemeClr val="tx2"/>
                </a:solidFill>
              </a:defRPr>
            </a:lvl1pPr>
          </a:lstStyle>
          <a:p>
            <a:r>
              <a:rPr lang="nb-NO" dirty="0"/>
              <a:t>Tekst</a:t>
            </a:r>
          </a:p>
        </p:txBody>
      </p:sp>
      <p:sp>
        <p:nvSpPr>
          <p:cNvPr id="23" name="Plassholder for tekst 19">
            <a:extLst>
              <a:ext uri="{FF2B5EF4-FFF2-40B4-BE49-F238E27FC236}">
                <a16:creationId xmlns:a16="http://schemas.microsoft.com/office/drawing/2014/main" id="{4F58FD9A-880B-1845-859E-C3AA92DB8418}"/>
              </a:ext>
            </a:extLst>
          </p:cNvPr>
          <p:cNvSpPr>
            <a:spLocks noGrp="1"/>
          </p:cNvSpPr>
          <p:nvPr>
            <p:ph type="body" sz="quarter" idx="16" hasCustomPrompt="1"/>
          </p:nvPr>
        </p:nvSpPr>
        <p:spPr>
          <a:xfrm>
            <a:off x="665457" y="4336560"/>
            <a:ext cx="3532149" cy="468198"/>
          </a:xfrm>
        </p:spPr>
        <p:txBody>
          <a:bodyPr/>
          <a:lstStyle>
            <a:lvl1pPr marL="0" indent="0">
              <a:buNone/>
              <a:defRPr sz="2000" b="1" i="0" baseline="0">
                <a:solidFill>
                  <a:schemeClr val="accent4"/>
                </a:solidFill>
                <a:latin typeface="Franklin Gothic Demi" panose="020B0603020102020204" pitchFamily="34" charset="0"/>
              </a:defRPr>
            </a:lvl1pPr>
          </a:lstStyle>
          <a:p>
            <a:r>
              <a:rPr lang="nb-NO" dirty="0"/>
              <a:t>Tekst</a:t>
            </a:r>
          </a:p>
        </p:txBody>
      </p:sp>
      <p:sp>
        <p:nvSpPr>
          <p:cNvPr id="24" name="Plassholder for tekst 19">
            <a:extLst>
              <a:ext uri="{FF2B5EF4-FFF2-40B4-BE49-F238E27FC236}">
                <a16:creationId xmlns:a16="http://schemas.microsoft.com/office/drawing/2014/main" id="{8CAA0162-7742-DF48-A8B2-377DF3D8B1DD}"/>
              </a:ext>
            </a:extLst>
          </p:cNvPr>
          <p:cNvSpPr>
            <a:spLocks noGrp="1"/>
          </p:cNvSpPr>
          <p:nvPr>
            <p:ph type="body" sz="quarter" idx="17" hasCustomPrompt="1"/>
          </p:nvPr>
        </p:nvSpPr>
        <p:spPr>
          <a:xfrm>
            <a:off x="9563991" y="4336560"/>
            <a:ext cx="3532149" cy="468198"/>
          </a:xfrm>
        </p:spPr>
        <p:txBody>
          <a:bodyPr/>
          <a:lstStyle>
            <a:lvl1pPr marL="0" indent="0" algn="r">
              <a:buNone/>
              <a:defRPr sz="2000" b="1" i="0" baseline="0">
                <a:solidFill>
                  <a:schemeClr val="accent4"/>
                </a:solidFill>
                <a:latin typeface="Franklin Gothic Demi" panose="020B0603020102020204" pitchFamily="34" charset="0"/>
              </a:defRPr>
            </a:lvl1pPr>
          </a:lstStyle>
          <a:p>
            <a:r>
              <a:rPr lang="nb-NO" dirty="0"/>
              <a:t>Tekst</a:t>
            </a:r>
          </a:p>
        </p:txBody>
      </p:sp>
      <p:sp>
        <p:nvSpPr>
          <p:cNvPr id="25" name="Plassholder for tekst 19">
            <a:extLst>
              <a:ext uri="{FF2B5EF4-FFF2-40B4-BE49-F238E27FC236}">
                <a16:creationId xmlns:a16="http://schemas.microsoft.com/office/drawing/2014/main" id="{0BB20510-7350-4B4A-AD38-3A00148CAA23}"/>
              </a:ext>
            </a:extLst>
          </p:cNvPr>
          <p:cNvSpPr>
            <a:spLocks noGrp="1"/>
          </p:cNvSpPr>
          <p:nvPr>
            <p:ph type="body" sz="quarter" idx="18" hasCustomPrompt="1"/>
          </p:nvPr>
        </p:nvSpPr>
        <p:spPr>
          <a:xfrm>
            <a:off x="3172086" y="1460357"/>
            <a:ext cx="3532149" cy="468198"/>
          </a:xfrm>
        </p:spPr>
        <p:txBody>
          <a:bodyPr/>
          <a:lstStyle>
            <a:lvl1pPr marL="0" indent="0" algn="r">
              <a:buNone/>
              <a:defRPr sz="2000" b="1" i="0" baseline="0">
                <a:solidFill>
                  <a:schemeClr val="accent4"/>
                </a:solidFill>
                <a:latin typeface="Franklin Gothic Demi" panose="020B0603020102020204" pitchFamily="34" charset="0"/>
              </a:defRPr>
            </a:lvl1pPr>
          </a:lstStyle>
          <a:p>
            <a:r>
              <a:rPr lang="nb-NO" dirty="0"/>
              <a:t>Tekst</a:t>
            </a:r>
          </a:p>
        </p:txBody>
      </p:sp>
      <p:sp>
        <p:nvSpPr>
          <p:cNvPr id="26" name="Plassholder for tekst 19">
            <a:extLst>
              <a:ext uri="{FF2B5EF4-FFF2-40B4-BE49-F238E27FC236}">
                <a16:creationId xmlns:a16="http://schemas.microsoft.com/office/drawing/2014/main" id="{992DCDE7-516A-9746-8E51-8BBD72B905B4}"/>
              </a:ext>
            </a:extLst>
          </p:cNvPr>
          <p:cNvSpPr>
            <a:spLocks noGrp="1"/>
          </p:cNvSpPr>
          <p:nvPr>
            <p:ph type="body" sz="quarter" idx="19" hasCustomPrompt="1"/>
          </p:nvPr>
        </p:nvSpPr>
        <p:spPr>
          <a:xfrm>
            <a:off x="3172086" y="6680750"/>
            <a:ext cx="3532149" cy="468198"/>
          </a:xfrm>
        </p:spPr>
        <p:txBody>
          <a:bodyPr/>
          <a:lstStyle>
            <a:lvl1pPr marL="0" indent="0" algn="r">
              <a:buNone/>
              <a:defRPr sz="2000" b="1" i="0" baseline="0">
                <a:solidFill>
                  <a:schemeClr val="accent4"/>
                </a:solidFill>
                <a:latin typeface="Franklin Gothic Demi" panose="020B0603020102020204" pitchFamily="34" charset="0"/>
              </a:defRPr>
            </a:lvl1pPr>
          </a:lstStyle>
          <a:p>
            <a:r>
              <a:rPr lang="nb-NO" dirty="0"/>
              <a:t>Tekst</a:t>
            </a:r>
          </a:p>
        </p:txBody>
      </p:sp>
      <p:sp>
        <p:nvSpPr>
          <p:cNvPr id="6" name="Tittel 5">
            <a:extLst>
              <a:ext uri="{FF2B5EF4-FFF2-40B4-BE49-F238E27FC236}">
                <a16:creationId xmlns:a16="http://schemas.microsoft.com/office/drawing/2014/main" id="{56D2EBF8-F984-A447-8238-CF194D004AEE}"/>
              </a:ext>
            </a:extLst>
          </p:cNvPr>
          <p:cNvSpPr>
            <a:spLocks noGrp="1"/>
          </p:cNvSpPr>
          <p:nvPr>
            <p:ph type="title"/>
          </p:nvPr>
        </p:nvSpPr>
        <p:spPr/>
        <p:txBody>
          <a:bodyPr/>
          <a:lstStyle/>
          <a:p>
            <a:r>
              <a:rPr lang="nb-NO"/>
              <a:t>Klikk for å redigere tittelstil</a:t>
            </a:r>
          </a:p>
        </p:txBody>
      </p:sp>
      <p:sp>
        <p:nvSpPr>
          <p:cNvPr id="27" name="Plassholder for tekst 10">
            <a:extLst>
              <a:ext uri="{FF2B5EF4-FFF2-40B4-BE49-F238E27FC236}">
                <a16:creationId xmlns:a16="http://schemas.microsoft.com/office/drawing/2014/main" id="{83F69355-BEB3-054C-9123-D096187BC34E}"/>
              </a:ext>
            </a:extLst>
          </p:cNvPr>
          <p:cNvSpPr>
            <a:spLocks noGrp="1"/>
          </p:cNvSpPr>
          <p:nvPr>
            <p:ph type="body" sz="quarter" idx="20"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538590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8501-FCA3-9242-8FF0-F53F4AA65AE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F226844-469A-3A4E-B764-9E868ED6D698}"/>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8760CDAF-9C16-9D47-BBB5-891E834CE81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E8A1F528-2618-E849-9909-74A17584FBB7}"/>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9" name="Plassholder for tekst 8">
            <a:extLst>
              <a:ext uri="{FF2B5EF4-FFF2-40B4-BE49-F238E27FC236}">
                <a16:creationId xmlns:a16="http://schemas.microsoft.com/office/drawing/2014/main" id="{4853FC82-3A77-DE4E-B79A-E70D3EFDA4D1}"/>
              </a:ext>
            </a:extLst>
          </p:cNvPr>
          <p:cNvSpPr>
            <a:spLocks noGrp="1"/>
          </p:cNvSpPr>
          <p:nvPr>
            <p:ph type="body" sz="quarter" idx="13" hasCustomPrompt="1"/>
          </p:nvPr>
        </p:nvSpPr>
        <p:spPr>
          <a:xfrm>
            <a:off x="981328" y="2238262"/>
            <a:ext cx="3677119" cy="603719"/>
          </a:xfrm>
          <a:noFill/>
          <a:ln w="25400">
            <a:solidFill>
              <a:schemeClr val="bg1"/>
            </a:solidFill>
          </a:ln>
        </p:spPr>
        <p:txBody>
          <a:bodyPr wrap="square" tIns="144000" bIns="144000" anchor="ctr" anchorCtr="1">
            <a:spAutoFit/>
          </a:bodyPr>
          <a:lstStyle>
            <a:lvl1pPr marL="0" indent="0" algn="ctr">
              <a:buNone/>
              <a:defRPr sz="2000">
                <a:solidFill>
                  <a:schemeClr val="bg1"/>
                </a:solidFill>
              </a:defRPr>
            </a:lvl1pPr>
          </a:lstStyle>
          <a:p>
            <a:r>
              <a:rPr lang="nb-NO" dirty="0"/>
              <a:t>Overskrift</a:t>
            </a:r>
          </a:p>
        </p:txBody>
      </p:sp>
      <p:sp>
        <p:nvSpPr>
          <p:cNvPr id="10" name="Plassholder for tekst 8">
            <a:extLst>
              <a:ext uri="{FF2B5EF4-FFF2-40B4-BE49-F238E27FC236}">
                <a16:creationId xmlns:a16="http://schemas.microsoft.com/office/drawing/2014/main" id="{3F521D9E-0AD7-B54B-8015-B4CA1748FA3F}"/>
              </a:ext>
            </a:extLst>
          </p:cNvPr>
          <p:cNvSpPr>
            <a:spLocks noGrp="1"/>
          </p:cNvSpPr>
          <p:nvPr>
            <p:ph type="body" sz="quarter" idx="14" hasCustomPrompt="1"/>
          </p:nvPr>
        </p:nvSpPr>
        <p:spPr>
          <a:xfrm>
            <a:off x="981328" y="3188315"/>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11" name="Plassholder for tekst 8">
            <a:extLst>
              <a:ext uri="{FF2B5EF4-FFF2-40B4-BE49-F238E27FC236}">
                <a16:creationId xmlns:a16="http://schemas.microsoft.com/office/drawing/2014/main" id="{6EBF32E8-0BC6-D34A-8CA6-1AE155319DF2}"/>
              </a:ext>
            </a:extLst>
          </p:cNvPr>
          <p:cNvSpPr>
            <a:spLocks noGrp="1"/>
          </p:cNvSpPr>
          <p:nvPr>
            <p:ph type="body" sz="quarter" idx="15" hasCustomPrompt="1"/>
          </p:nvPr>
        </p:nvSpPr>
        <p:spPr>
          <a:xfrm>
            <a:off x="981328" y="4138368"/>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12" name="Plassholder for tekst 8">
            <a:extLst>
              <a:ext uri="{FF2B5EF4-FFF2-40B4-BE49-F238E27FC236}">
                <a16:creationId xmlns:a16="http://schemas.microsoft.com/office/drawing/2014/main" id="{3D9B34AB-CF8F-8241-8274-190AC9169E6E}"/>
              </a:ext>
            </a:extLst>
          </p:cNvPr>
          <p:cNvSpPr>
            <a:spLocks noGrp="1"/>
          </p:cNvSpPr>
          <p:nvPr>
            <p:ph type="body" sz="quarter" idx="16" hasCustomPrompt="1"/>
          </p:nvPr>
        </p:nvSpPr>
        <p:spPr>
          <a:xfrm>
            <a:off x="981328" y="5088422"/>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1" name="Plassholder for tekst 8">
            <a:extLst>
              <a:ext uri="{FF2B5EF4-FFF2-40B4-BE49-F238E27FC236}">
                <a16:creationId xmlns:a16="http://schemas.microsoft.com/office/drawing/2014/main" id="{D9AA3634-8B66-6D4F-9FB4-DED3BED39582}"/>
              </a:ext>
            </a:extLst>
          </p:cNvPr>
          <p:cNvSpPr>
            <a:spLocks noGrp="1"/>
          </p:cNvSpPr>
          <p:nvPr>
            <p:ph type="body" sz="quarter" idx="17" hasCustomPrompt="1"/>
          </p:nvPr>
        </p:nvSpPr>
        <p:spPr>
          <a:xfrm>
            <a:off x="4871157" y="2238262"/>
            <a:ext cx="3677119" cy="603719"/>
          </a:xfrm>
          <a:noFill/>
          <a:ln w="25400">
            <a:solidFill>
              <a:schemeClr val="bg1"/>
            </a:solidFill>
          </a:ln>
        </p:spPr>
        <p:txBody>
          <a:bodyPr wrap="square" tIns="144000" bIns="144000" anchor="ctr" anchorCtr="1">
            <a:spAutoFit/>
          </a:bodyPr>
          <a:lstStyle>
            <a:lvl1pPr marL="0" indent="0" algn="ctr">
              <a:buNone/>
              <a:defRPr sz="2000">
                <a:solidFill>
                  <a:schemeClr val="bg1"/>
                </a:solidFill>
              </a:defRPr>
            </a:lvl1pPr>
          </a:lstStyle>
          <a:p>
            <a:r>
              <a:rPr lang="nb-NO" dirty="0"/>
              <a:t>Overskrift</a:t>
            </a:r>
          </a:p>
        </p:txBody>
      </p:sp>
      <p:sp>
        <p:nvSpPr>
          <p:cNvPr id="22" name="Plassholder for tekst 8">
            <a:extLst>
              <a:ext uri="{FF2B5EF4-FFF2-40B4-BE49-F238E27FC236}">
                <a16:creationId xmlns:a16="http://schemas.microsoft.com/office/drawing/2014/main" id="{44C03746-2F03-A045-8C39-448436309091}"/>
              </a:ext>
            </a:extLst>
          </p:cNvPr>
          <p:cNvSpPr>
            <a:spLocks noGrp="1"/>
          </p:cNvSpPr>
          <p:nvPr>
            <p:ph type="body" sz="quarter" idx="18" hasCustomPrompt="1"/>
          </p:nvPr>
        </p:nvSpPr>
        <p:spPr>
          <a:xfrm>
            <a:off x="4871157" y="3188315"/>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3" name="Plassholder for tekst 8">
            <a:extLst>
              <a:ext uri="{FF2B5EF4-FFF2-40B4-BE49-F238E27FC236}">
                <a16:creationId xmlns:a16="http://schemas.microsoft.com/office/drawing/2014/main" id="{B2DA6FAF-ADEA-3D4C-BB5B-9C1644BBD4D7}"/>
              </a:ext>
            </a:extLst>
          </p:cNvPr>
          <p:cNvSpPr>
            <a:spLocks noGrp="1"/>
          </p:cNvSpPr>
          <p:nvPr>
            <p:ph type="body" sz="quarter" idx="19" hasCustomPrompt="1"/>
          </p:nvPr>
        </p:nvSpPr>
        <p:spPr>
          <a:xfrm>
            <a:off x="4871157" y="4138368"/>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4" name="Plassholder for tekst 8">
            <a:extLst>
              <a:ext uri="{FF2B5EF4-FFF2-40B4-BE49-F238E27FC236}">
                <a16:creationId xmlns:a16="http://schemas.microsoft.com/office/drawing/2014/main" id="{E4A15E98-2E73-2E4C-8D62-EC3207520493}"/>
              </a:ext>
            </a:extLst>
          </p:cNvPr>
          <p:cNvSpPr>
            <a:spLocks noGrp="1"/>
          </p:cNvSpPr>
          <p:nvPr>
            <p:ph type="body" sz="quarter" idx="20" hasCustomPrompt="1"/>
          </p:nvPr>
        </p:nvSpPr>
        <p:spPr>
          <a:xfrm>
            <a:off x="4871157" y="5088422"/>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5" name="Plassholder for tekst 8">
            <a:extLst>
              <a:ext uri="{FF2B5EF4-FFF2-40B4-BE49-F238E27FC236}">
                <a16:creationId xmlns:a16="http://schemas.microsoft.com/office/drawing/2014/main" id="{84C0AA1C-C687-A84F-97BB-C676F96A05F0}"/>
              </a:ext>
            </a:extLst>
          </p:cNvPr>
          <p:cNvSpPr>
            <a:spLocks noGrp="1"/>
          </p:cNvSpPr>
          <p:nvPr>
            <p:ph type="body" sz="quarter" idx="21" hasCustomPrompt="1"/>
          </p:nvPr>
        </p:nvSpPr>
        <p:spPr>
          <a:xfrm>
            <a:off x="8760986" y="2238262"/>
            <a:ext cx="3677119" cy="603719"/>
          </a:xfrm>
          <a:noFill/>
          <a:ln w="25400">
            <a:solidFill>
              <a:schemeClr val="bg1"/>
            </a:solidFill>
          </a:ln>
        </p:spPr>
        <p:txBody>
          <a:bodyPr wrap="square" tIns="144000" bIns="144000" anchor="ctr" anchorCtr="1">
            <a:spAutoFit/>
          </a:bodyPr>
          <a:lstStyle>
            <a:lvl1pPr marL="0" indent="0" algn="ctr">
              <a:buNone/>
              <a:defRPr sz="2000">
                <a:solidFill>
                  <a:schemeClr val="bg1"/>
                </a:solidFill>
              </a:defRPr>
            </a:lvl1pPr>
          </a:lstStyle>
          <a:p>
            <a:r>
              <a:rPr lang="nb-NO" dirty="0"/>
              <a:t>Overskrift</a:t>
            </a:r>
          </a:p>
        </p:txBody>
      </p:sp>
      <p:sp>
        <p:nvSpPr>
          <p:cNvPr id="26" name="Plassholder for tekst 8">
            <a:extLst>
              <a:ext uri="{FF2B5EF4-FFF2-40B4-BE49-F238E27FC236}">
                <a16:creationId xmlns:a16="http://schemas.microsoft.com/office/drawing/2014/main" id="{18DD8DD1-52F9-3F4B-AAA0-50F54B870CDD}"/>
              </a:ext>
            </a:extLst>
          </p:cNvPr>
          <p:cNvSpPr>
            <a:spLocks noGrp="1"/>
          </p:cNvSpPr>
          <p:nvPr>
            <p:ph type="body" sz="quarter" idx="22" hasCustomPrompt="1"/>
          </p:nvPr>
        </p:nvSpPr>
        <p:spPr>
          <a:xfrm>
            <a:off x="8760986" y="3188315"/>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7" name="Plassholder for tekst 8">
            <a:extLst>
              <a:ext uri="{FF2B5EF4-FFF2-40B4-BE49-F238E27FC236}">
                <a16:creationId xmlns:a16="http://schemas.microsoft.com/office/drawing/2014/main" id="{F924B9F5-1C4A-DB4C-BF9C-6E2A6905FD9F}"/>
              </a:ext>
            </a:extLst>
          </p:cNvPr>
          <p:cNvSpPr>
            <a:spLocks noGrp="1"/>
          </p:cNvSpPr>
          <p:nvPr>
            <p:ph type="body" sz="quarter" idx="23" hasCustomPrompt="1"/>
          </p:nvPr>
        </p:nvSpPr>
        <p:spPr>
          <a:xfrm>
            <a:off x="8760986" y="4138368"/>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8" name="Plassholder for tekst 8">
            <a:extLst>
              <a:ext uri="{FF2B5EF4-FFF2-40B4-BE49-F238E27FC236}">
                <a16:creationId xmlns:a16="http://schemas.microsoft.com/office/drawing/2014/main" id="{FB4A2514-D0FE-2F46-918A-FA21EEE997A6}"/>
              </a:ext>
            </a:extLst>
          </p:cNvPr>
          <p:cNvSpPr>
            <a:spLocks noGrp="1"/>
          </p:cNvSpPr>
          <p:nvPr>
            <p:ph type="body" sz="quarter" idx="24" hasCustomPrompt="1"/>
          </p:nvPr>
        </p:nvSpPr>
        <p:spPr>
          <a:xfrm>
            <a:off x="8760986" y="5088422"/>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9" name="Plassholder for tekst 10">
            <a:extLst>
              <a:ext uri="{FF2B5EF4-FFF2-40B4-BE49-F238E27FC236}">
                <a16:creationId xmlns:a16="http://schemas.microsoft.com/office/drawing/2014/main" id="{F6FBD915-A71F-BE4E-BCE7-D14D54C97401}"/>
              </a:ext>
            </a:extLst>
          </p:cNvPr>
          <p:cNvSpPr>
            <a:spLocks noGrp="1"/>
          </p:cNvSpPr>
          <p:nvPr>
            <p:ph type="body" sz="quarter" idx="25"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221102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øpe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8501-FCA3-9242-8FF0-F53F4AA65AE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F226844-469A-3A4E-B764-9E868ED6D698}"/>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8760CDAF-9C16-9D47-BBB5-891E834CE81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E8A1F528-2618-E849-9909-74A17584FBB7}"/>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38" name="Plassholder for tekst 37">
            <a:extLst>
              <a:ext uri="{FF2B5EF4-FFF2-40B4-BE49-F238E27FC236}">
                <a16:creationId xmlns:a16="http://schemas.microsoft.com/office/drawing/2014/main" id="{A275C8F8-FE0F-9243-9E23-3EE4255E5093}"/>
              </a:ext>
            </a:extLst>
          </p:cNvPr>
          <p:cNvSpPr>
            <a:spLocks noGrp="1"/>
          </p:cNvSpPr>
          <p:nvPr>
            <p:ph type="body" sz="quarter" idx="13" hasCustomPrompt="1"/>
          </p:nvPr>
        </p:nvSpPr>
        <p:spPr>
          <a:xfrm>
            <a:off x="981329" y="1982789"/>
            <a:ext cx="3677118" cy="893057"/>
          </a:xfrm>
          <a:custGeom>
            <a:avLst/>
            <a:gdLst>
              <a:gd name="connsiteX0" fmla="*/ 0 w 3677553"/>
              <a:gd name="connsiteY0" fmla="*/ 0 h 893057"/>
              <a:gd name="connsiteX1" fmla="*/ 1580931 w 3677553"/>
              <a:gd name="connsiteY1" fmla="*/ 0 h 893057"/>
              <a:gd name="connsiteX2" fmla="*/ 1838776 w 3677553"/>
              <a:gd name="connsiteY2" fmla="*/ 257845 h 893057"/>
              <a:gd name="connsiteX3" fmla="*/ 2096621 w 3677553"/>
              <a:gd name="connsiteY3" fmla="*/ 0 h 893057"/>
              <a:gd name="connsiteX4" fmla="*/ 3677553 w 3677553"/>
              <a:gd name="connsiteY4" fmla="*/ 0 h 893057"/>
              <a:gd name="connsiteX5" fmla="*/ 3677553 w 3677553"/>
              <a:gd name="connsiteY5" fmla="*/ 893057 h 893057"/>
              <a:gd name="connsiteX6" fmla="*/ 0 w 3677553"/>
              <a:gd name="connsiteY6"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7553" h="893057">
                <a:moveTo>
                  <a:pt x="0" y="0"/>
                </a:moveTo>
                <a:lnTo>
                  <a:pt x="1580931" y="0"/>
                </a:lnTo>
                <a:cubicBezTo>
                  <a:pt x="1580931" y="142404"/>
                  <a:pt x="1696372" y="257845"/>
                  <a:pt x="1838776" y="257845"/>
                </a:cubicBezTo>
                <a:cubicBezTo>
                  <a:pt x="1981180" y="257845"/>
                  <a:pt x="2096621" y="142404"/>
                  <a:pt x="2096621" y="0"/>
                </a:cubicBezTo>
                <a:lnTo>
                  <a:pt x="3677553" y="0"/>
                </a:lnTo>
                <a:lnTo>
                  <a:pt x="3677553" y="893057"/>
                </a:lnTo>
                <a:lnTo>
                  <a:pt x="0" y="893057"/>
                </a:lnTo>
                <a:close/>
              </a:path>
            </a:pathLst>
          </a:custGeom>
          <a:solidFill>
            <a:schemeClr val="bg1"/>
          </a:solidFill>
          <a:ln w="25400">
            <a:noFill/>
          </a:ln>
        </p:spPr>
        <p:txBody>
          <a:bodyPr wrap="square" tIns="288000" bIns="288000" anchor="ctr" anchorCtr="1">
            <a:noAutofit/>
          </a:bodyPr>
          <a:lstStyle>
            <a:lvl1pPr marL="0" indent="0" algn="ctr">
              <a:buNone/>
              <a:defRPr sz="1991">
                <a:solidFill>
                  <a:schemeClr val="accent1"/>
                </a:solidFill>
              </a:defRPr>
            </a:lvl1pPr>
          </a:lstStyle>
          <a:p>
            <a:r>
              <a:rPr lang="nb-NO" dirty="0"/>
              <a:t>Overskrift</a:t>
            </a:r>
          </a:p>
        </p:txBody>
      </p:sp>
      <p:sp>
        <p:nvSpPr>
          <p:cNvPr id="10" name="Plassholder for tekst 8">
            <a:extLst>
              <a:ext uri="{FF2B5EF4-FFF2-40B4-BE49-F238E27FC236}">
                <a16:creationId xmlns:a16="http://schemas.microsoft.com/office/drawing/2014/main" id="{3F521D9E-0AD7-B54B-8015-B4CA1748FA3F}"/>
              </a:ext>
            </a:extLst>
          </p:cNvPr>
          <p:cNvSpPr>
            <a:spLocks noGrp="1"/>
          </p:cNvSpPr>
          <p:nvPr>
            <p:ph type="body" sz="quarter" idx="14" hasCustomPrompt="1"/>
          </p:nvPr>
        </p:nvSpPr>
        <p:spPr>
          <a:xfrm>
            <a:off x="981329" y="3176144"/>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11" name="Plassholder for tekst 8">
            <a:extLst>
              <a:ext uri="{FF2B5EF4-FFF2-40B4-BE49-F238E27FC236}">
                <a16:creationId xmlns:a16="http://schemas.microsoft.com/office/drawing/2014/main" id="{6EBF32E8-0BC6-D34A-8CA6-1AE155319DF2}"/>
              </a:ext>
            </a:extLst>
          </p:cNvPr>
          <p:cNvSpPr>
            <a:spLocks noGrp="1"/>
          </p:cNvSpPr>
          <p:nvPr>
            <p:ph type="body" sz="quarter" idx="15" hasCustomPrompt="1"/>
          </p:nvPr>
        </p:nvSpPr>
        <p:spPr>
          <a:xfrm>
            <a:off x="981329" y="4113292"/>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12" name="Plassholder for tekst 8">
            <a:extLst>
              <a:ext uri="{FF2B5EF4-FFF2-40B4-BE49-F238E27FC236}">
                <a16:creationId xmlns:a16="http://schemas.microsoft.com/office/drawing/2014/main" id="{3D9B34AB-CF8F-8241-8274-190AC9169E6E}"/>
              </a:ext>
            </a:extLst>
          </p:cNvPr>
          <p:cNvSpPr>
            <a:spLocks noGrp="1"/>
          </p:cNvSpPr>
          <p:nvPr>
            <p:ph type="body" sz="quarter" idx="16" hasCustomPrompt="1"/>
          </p:nvPr>
        </p:nvSpPr>
        <p:spPr>
          <a:xfrm>
            <a:off x="981329" y="5050440"/>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6" name="Ellipse 5">
            <a:extLst>
              <a:ext uri="{FF2B5EF4-FFF2-40B4-BE49-F238E27FC236}">
                <a16:creationId xmlns:a16="http://schemas.microsoft.com/office/drawing/2014/main" id="{571E337F-66B5-CE43-B980-3BB8E9707DC7}"/>
              </a:ext>
            </a:extLst>
          </p:cNvPr>
          <p:cNvSpPr/>
          <p:nvPr userDrawn="1"/>
        </p:nvSpPr>
        <p:spPr>
          <a:xfrm>
            <a:off x="2614828" y="1777705"/>
            <a:ext cx="410118" cy="4101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1</a:t>
            </a:r>
          </a:p>
        </p:txBody>
      </p:sp>
      <p:sp>
        <p:nvSpPr>
          <p:cNvPr id="43" name="Plassholder for tekst 42">
            <a:extLst>
              <a:ext uri="{FF2B5EF4-FFF2-40B4-BE49-F238E27FC236}">
                <a16:creationId xmlns:a16="http://schemas.microsoft.com/office/drawing/2014/main" id="{DA0D9759-40AF-D849-BFA5-FB07403FC4F4}"/>
              </a:ext>
            </a:extLst>
          </p:cNvPr>
          <p:cNvSpPr>
            <a:spLocks noGrp="1"/>
          </p:cNvSpPr>
          <p:nvPr>
            <p:ph type="body" sz="quarter" idx="17" hasCustomPrompt="1"/>
          </p:nvPr>
        </p:nvSpPr>
        <p:spPr>
          <a:xfrm>
            <a:off x="4882308" y="1982789"/>
            <a:ext cx="3677118" cy="893057"/>
          </a:xfrm>
          <a:custGeom>
            <a:avLst/>
            <a:gdLst>
              <a:gd name="connsiteX0" fmla="*/ 0 w 3677553"/>
              <a:gd name="connsiteY0" fmla="*/ 0 h 893057"/>
              <a:gd name="connsiteX1" fmla="*/ 1575901 w 3677553"/>
              <a:gd name="connsiteY1" fmla="*/ 0 h 893057"/>
              <a:gd name="connsiteX2" fmla="*/ 1594349 w 3677553"/>
              <a:gd name="connsiteY2" fmla="*/ 91376 h 893057"/>
              <a:gd name="connsiteX3" fmla="*/ 1831931 w 3677553"/>
              <a:gd name="connsiteY3" fmla="*/ 248856 h 893057"/>
              <a:gd name="connsiteX4" fmla="*/ 2069514 w 3677553"/>
              <a:gd name="connsiteY4" fmla="*/ 91376 h 893057"/>
              <a:gd name="connsiteX5" fmla="*/ 2087961 w 3677553"/>
              <a:gd name="connsiteY5" fmla="*/ 0 h 893057"/>
              <a:gd name="connsiteX6" fmla="*/ 3677553 w 3677553"/>
              <a:gd name="connsiteY6" fmla="*/ 0 h 893057"/>
              <a:gd name="connsiteX7" fmla="*/ 3677553 w 3677553"/>
              <a:gd name="connsiteY7" fmla="*/ 893057 h 893057"/>
              <a:gd name="connsiteX8" fmla="*/ 0 w 3677553"/>
              <a:gd name="connsiteY8"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553" h="893057">
                <a:moveTo>
                  <a:pt x="0" y="0"/>
                </a:moveTo>
                <a:lnTo>
                  <a:pt x="1575901" y="0"/>
                </a:lnTo>
                <a:lnTo>
                  <a:pt x="1594349" y="91376"/>
                </a:lnTo>
                <a:cubicBezTo>
                  <a:pt x="1633492" y="183921"/>
                  <a:pt x="1725128" y="248856"/>
                  <a:pt x="1831931" y="248856"/>
                </a:cubicBezTo>
                <a:cubicBezTo>
                  <a:pt x="1938734" y="248856"/>
                  <a:pt x="2030371" y="183921"/>
                  <a:pt x="2069514" y="91376"/>
                </a:cubicBezTo>
                <a:lnTo>
                  <a:pt x="2087961" y="0"/>
                </a:lnTo>
                <a:lnTo>
                  <a:pt x="3677553" y="0"/>
                </a:lnTo>
                <a:lnTo>
                  <a:pt x="3677553" y="893057"/>
                </a:lnTo>
                <a:lnTo>
                  <a:pt x="0" y="893057"/>
                </a:lnTo>
                <a:close/>
              </a:path>
            </a:pathLst>
          </a:custGeom>
          <a:solidFill>
            <a:schemeClr val="bg1"/>
          </a:solidFill>
          <a:ln w="25400">
            <a:noFill/>
          </a:ln>
        </p:spPr>
        <p:txBody>
          <a:bodyPr wrap="square" tIns="288000" bIns="288000" anchor="ctr" anchorCtr="1">
            <a:noAutofit/>
          </a:bodyPr>
          <a:lstStyle>
            <a:lvl1pPr marL="0" indent="0" algn="ctr">
              <a:buNone/>
              <a:defRPr sz="1991">
                <a:solidFill>
                  <a:schemeClr val="accent1"/>
                </a:solidFill>
              </a:defRPr>
            </a:lvl1pPr>
          </a:lstStyle>
          <a:p>
            <a:r>
              <a:rPr lang="nb-NO" dirty="0"/>
              <a:t>Overskrift</a:t>
            </a:r>
          </a:p>
        </p:txBody>
      </p:sp>
      <p:sp>
        <p:nvSpPr>
          <p:cNvPr id="27" name="Plassholder for tekst 8">
            <a:extLst>
              <a:ext uri="{FF2B5EF4-FFF2-40B4-BE49-F238E27FC236}">
                <a16:creationId xmlns:a16="http://schemas.microsoft.com/office/drawing/2014/main" id="{F03A210F-BA86-414C-997E-1A9ED7F56DB4}"/>
              </a:ext>
            </a:extLst>
          </p:cNvPr>
          <p:cNvSpPr>
            <a:spLocks noGrp="1"/>
          </p:cNvSpPr>
          <p:nvPr>
            <p:ph type="body" sz="quarter" idx="18" hasCustomPrompt="1"/>
          </p:nvPr>
        </p:nvSpPr>
        <p:spPr>
          <a:xfrm>
            <a:off x="4882308" y="3176144"/>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28" name="Plassholder for tekst 8">
            <a:extLst>
              <a:ext uri="{FF2B5EF4-FFF2-40B4-BE49-F238E27FC236}">
                <a16:creationId xmlns:a16="http://schemas.microsoft.com/office/drawing/2014/main" id="{071A7313-B81B-B04D-83AD-8227464B1EEA}"/>
              </a:ext>
            </a:extLst>
          </p:cNvPr>
          <p:cNvSpPr>
            <a:spLocks noGrp="1"/>
          </p:cNvSpPr>
          <p:nvPr>
            <p:ph type="body" sz="quarter" idx="19" hasCustomPrompt="1"/>
          </p:nvPr>
        </p:nvSpPr>
        <p:spPr>
          <a:xfrm>
            <a:off x="4882308" y="4113292"/>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29" name="Plassholder for tekst 8">
            <a:extLst>
              <a:ext uri="{FF2B5EF4-FFF2-40B4-BE49-F238E27FC236}">
                <a16:creationId xmlns:a16="http://schemas.microsoft.com/office/drawing/2014/main" id="{D4DB4172-A116-3A45-BB7A-8D172EBE7DA8}"/>
              </a:ext>
            </a:extLst>
          </p:cNvPr>
          <p:cNvSpPr>
            <a:spLocks noGrp="1"/>
          </p:cNvSpPr>
          <p:nvPr>
            <p:ph type="body" sz="quarter" idx="20" hasCustomPrompt="1"/>
          </p:nvPr>
        </p:nvSpPr>
        <p:spPr>
          <a:xfrm>
            <a:off x="4882308" y="5050440"/>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0" name="Ellipse 29">
            <a:extLst>
              <a:ext uri="{FF2B5EF4-FFF2-40B4-BE49-F238E27FC236}">
                <a16:creationId xmlns:a16="http://schemas.microsoft.com/office/drawing/2014/main" id="{E9F7C2BC-F630-D342-B4EE-44585468ADA5}"/>
              </a:ext>
            </a:extLst>
          </p:cNvPr>
          <p:cNvSpPr/>
          <p:nvPr userDrawn="1"/>
        </p:nvSpPr>
        <p:spPr>
          <a:xfrm>
            <a:off x="6508961" y="1768716"/>
            <a:ext cx="410118" cy="4101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2</a:t>
            </a:r>
          </a:p>
        </p:txBody>
      </p:sp>
      <p:sp>
        <p:nvSpPr>
          <p:cNvPr id="42" name="Plassholder for tekst 41">
            <a:extLst>
              <a:ext uri="{FF2B5EF4-FFF2-40B4-BE49-F238E27FC236}">
                <a16:creationId xmlns:a16="http://schemas.microsoft.com/office/drawing/2014/main" id="{D600F901-BECD-CC42-A52C-3B44CE5578C9}"/>
              </a:ext>
            </a:extLst>
          </p:cNvPr>
          <p:cNvSpPr>
            <a:spLocks noGrp="1"/>
          </p:cNvSpPr>
          <p:nvPr>
            <p:ph type="body" sz="quarter" idx="21" hasCustomPrompt="1"/>
          </p:nvPr>
        </p:nvSpPr>
        <p:spPr>
          <a:xfrm>
            <a:off x="8768048" y="1982789"/>
            <a:ext cx="3677118" cy="893057"/>
          </a:xfrm>
          <a:custGeom>
            <a:avLst/>
            <a:gdLst>
              <a:gd name="connsiteX0" fmla="*/ 0 w 3677553"/>
              <a:gd name="connsiteY0" fmla="*/ 0 h 893057"/>
              <a:gd name="connsiteX1" fmla="*/ 1582259 w 3677553"/>
              <a:gd name="connsiteY1" fmla="*/ 0 h 893057"/>
              <a:gd name="connsiteX2" fmla="*/ 1580931 w 3677553"/>
              <a:gd name="connsiteY2" fmla="*/ 6575 h 893057"/>
              <a:gd name="connsiteX3" fmla="*/ 1838776 w 3677553"/>
              <a:gd name="connsiteY3" fmla="*/ 264420 h 893057"/>
              <a:gd name="connsiteX4" fmla="*/ 2096621 w 3677553"/>
              <a:gd name="connsiteY4" fmla="*/ 6575 h 893057"/>
              <a:gd name="connsiteX5" fmla="*/ 2095294 w 3677553"/>
              <a:gd name="connsiteY5" fmla="*/ 0 h 893057"/>
              <a:gd name="connsiteX6" fmla="*/ 3677553 w 3677553"/>
              <a:gd name="connsiteY6" fmla="*/ 0 h 893057"/>
              <a:gd name="connsiteX7" fmla="*/ 3677553 w 3677553"/>
              <a:gd name="connsiteY7" fmla="*/ 893057 h 893057"/>
              <a:gd name="connsiteX8" fmla="*/ 0 w 3677553"/>
              <a:gd name="connsiteY8"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553" h="893057">
                <a:moveTo>
                  <a:pt x="0" y="0"/>
                </a:moveTo>
                <a:lnTo>
                  <a:pt x="1582259" y="0"/>
                </a:lnTo>
                <a:lnTo>
                  <a:pt x="1580931" y="6575"/>
                </a:lnTo>
                <a:cubicBezTo>
                  <a:pt x="1580931" y="148979"/>
                  <a:pt x="1696372" y="264420"/>
                  <a:pt x="1838776" y="264420"/>
                </a:cubicBezTo>
                <a:cubicBezTo>
                  <a:pt x="1981180" y="264420"/>
                  <a:pt x="2096621" y="148979"/>
                  <a:pt x="2096621" y="6575"/>
                </a:cubicBezTo>
                <a:lnTo>
                  <a:pt x="2095294" y="0"/>
                </a:lnTo>
                <a:lnTo>
                  <a:pt x="3677553" y="0"/>
                </a:lnTo>
                <a:lnTo>
                  <a:pt x="3677553" y="893057"/>
                </a:lnTo>
                <a:lnTo>
                  <a:pt x="0" y="893057"/>
                </a:lnTo>
                <a:close/>
              </a:path>
            </a:pathLst>
          </a:custGeom>
          <a:solidFill>
            <a:schemeClr val="bg1"/>
          </a:solidFill>
          <a:ln w="25400">
            <a:noFill/>
          </a:ln>
        </p:spPr>
        <p:txBody>
          <a:bodyPr wrap="square" tIns="288000" bIns="288000" anchor="ctr" anchorCtr="1">
            <a:noAutofit/>
          </a:bodyPr>
          <a:lstStyle>
            <a:lvl1pPr marL="0" indent="0" algn="ctr">
              <a:buNone/>
              <a:defRPr sz="1991">
                <a:solidFill>
                  <a:schemeClr val="accent1"/>
                </a:solidFill>
              </a:defRPr>
            </a:lvl1pPr>
          </a:lstStyle>
          <a:p>
            <a:r>
              <a:rPr lang="nb-NO" dirty="0"/>
              <a:t>Overskrift</a:t>
            </a:r>
          </a:p>
        </p:txBody>
      </p:sp>
      <p:sp>
        <p:nvSpPr>
          <p:cNvPr id="32" name="Plassholder for tekst 8">
            <a:extLst>
              <a:ext uri="{FF2B5EF4-FFF2-40B4-BE49-F238E27FC236}">
                <a16:creationId xmlns:a16="http://schemas.microsoft.com/office/drawing/2014/main" id="{60C5B10C-E69B-AB43-A6CC-F357F153AC2A}"/>
              </a:ext>
            </a:extLst>
          </p:cNvPr>
          <p:cNvSpPr>
            <a:spLocks noGrp="1"/>
          </p:cNvSpPr>
          <p:nvPr>
            <p:ph type="body" sz="quarter" idx="22" hasCustomPrompt="1"/>
          </p:nvPr>
        </p:nvSpPr>
        <p:spPr>
          <a:xfrm>
            <a:off x="8768048" y="3176144"/>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3" name="Plassholder for tekst 8">
            <a:extLst>
              <a:ext uri="{FF2B5EF4-FFF2-40B4-BE49-F238E27FC236}">
                <a16:creationId xmlns:a16="http://schemas.microsoft.com/office/drawing/2014/main" id="{62456C64-43C4-DF45-8E93-E0FD844002E9}"/>
              </a:ext>
            </a:extLst>
          </p:cNvPr>
          <p:cNvSpPr>
            <a:spLocks noGrp="1"/>
          </p:cNvSpPr>
          <p:nvPr>
            <p:ph type="body" sz="quarter" idx="23" hasCustomPrompt="1"/>
          </p:nvPr>
        </p:nvSpPr>
        <p:spPr>
          <a:xfrm>
            <a:off x="8768048" y="4113292"/>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4" name="Plassholder for tekst 8">
            <a:extLst>
              <a:ext uri="{FF2B5EF4-FFF2-40B4-BE49-F238E27FC236}">
                <a16:creationId xmlns:a16="http://schemas.microsoft.com/office/drawing/2014/main" id="{9C94AF6B-0E57-2F4C-A0AA-0B075466D3EC}"/>
              </a:ext>
            </a:extLst>
          </p:cNvPr>
          <p:cNvSpPr>
            <a:spLocks noGrp="1"/>
          </p:cNvSpPr>
          <p:nvPr>
            <p:ph type="body" sz="quarter" idx="24" hasCustomPrompt="1"/>
          </p:nvPr>
        </p:nvSpPr>
        <p:spPr>
          <a:xfrm>
            <a:off x="8768048" y="5050440"/>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5" name="Ellipse 34">
            <a:extLst>
              <a:ext uri="{FF2B5EF4-FFF2-40B4-BE49-F238E27FC236}">
                <a16:creationId xmlns:a16="http://schemas.microsoft.com/office/drawing/2014/main" id="{B225AFA4-BC81-084F-852C-9CC69EBEA27F}"/>
              </a:ext>
            </a:extLst>
          </p:cNvPr>
          <p:cNvSpPr/>
          <p:nvPr userDrawn="1"/>
        </p:nvSpPr>
        <p:spPr>
          <a:xfrm>
            <a:off x="10401547" y="1776699"/>
            <a:ext cx="410118" cy="4101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3</a:t>
            </a:r>
          </a:p>
        </p:txBody>
      </p:sp>
    </p:spTree>
    <p:extLst>
      <p:ext uri="{BB962C8B-B14F-4D97-AF65-F5344CB8AC3E}">
        <p14:creationId xmlns:p14="http://schemas.microsoft.com/office/powerpoint/2010/main" val="2566518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17" name="Gradert bakgrunn">
            <a:extLst>
              <a:ext uri="{FF2B5EF4-FFF2-40B4-BE49-F238E27FC236}">
                <a16:creationId xmlns:a16="http://schemas.microsoft.com/office/drawing/2014/main" id="{A50539F3-A46A-D841-85BD-A3448BAF6357}"/>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3" name="Pil">
            <a:extLst>
              <a:ext uri="{FF2B5EF4-FFF2-40B4-BE49-F238E27FC236}">
                <a16:creationId xmlns:a16="http://schemas.microsoft.com/office/drawing/2014/main" id="{C160AB1E-7A2C-5140-9542-91E005D652DB}"/>
              </a:ext>
            </a:extLst>
          </p:cNvPr>
          <p:cNvSpPr/>
          <p:nvPr userDrawn="1"/>
        </p:nvSpPr>
        <p:spPr>
          <a:xfrm flipH="1">
            <a:off x="9267104" y="-562"/>
            <a:ext cx="4166321" cy="7557061"/>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20">
            <a:extLst>
              <a:ext uri="{FF2B5EF4-FFF2-40B4-BE49-F238E27FC236}">
                <a16:creationId xmlns:a16="http://schemas.microsoft.com/office/drawing/2014/main" id="{B04BA8D9-9E32-AF4D-B02D-883C5CFA1C1D}"/>
              </a:ext>
            </a:extLst>
          </p:cNvPr>
          <p:cNvSpPr>
            <a:spLocks noGrp="1"/>
          </p:cNvSpPr>
          <p:nvPr>
            <p:ph type="body" sz="quarter" idx="12" hasCustomPrompt="1"/>
          </p:nvPr>
        </p:nvSpPr>
        <p:spPr>
          <a:xfrm>
            <a:off x="2442350" y="3983568"/>
            <a:ext cx="8548724" cy="754062"/>
          </a:xfrm>
        </p:spPr>
        <p:txBody>
          <a:bodyPr lIns="46800" rIns="46800"/>
          <a:lstStyle>
            <a:lvl1pPr marL="0" marR="0" indent="0" algn="ctr" defTabSz="914371" rtl="0" eaLnBrk="1" fontAlgn="auto" latinLnBrk="0" hangingPunct="1">
              <a:lnSpc>
                <a:spcPct val="110000"/>
              </a:lnSpc>
              <a:spcBef>
                <a:spcPts val="650"/>
              </a:spcBef>
              <a:spcAft>
                <a:spcPts val="0"/>
              </a:spcAft>
              <a:buClrTx/>
              <a:buSzTx/>
              <a:buFont typeface="Arial" panose="020B0604020202020204" pitchFamily="34" charset="0"/>
              <a:buNone/>
              <a:tabLst/>
              <a:defRPr sz="2200" baseline="0">
                <a:solidFill>
                  <a:schemeClr val="bg1"/>
                </a:solidFill>
              </a:defRPr>
            </a:lvl1pPr>
          </a:lstStyle>
          <a:p>
            <a:r>
              <a:rPr lang="nb-NO" dirty="0"/>
              <a:t>Undertekst, </a:t>
            </a:r>
            <a:r>
              <a:rPr lang="nb-NO" dirty="0" err="1"/>
              <a:t>call</a:t>
            </a:r>
            <a:r>
              <a:rPr lang="nb-NO" dirty="0"/>
              <a:t> to action, kontaktinfo</a:t>
            </a:r>
          </a:p>
        </p:txBody>
      </p:sp>
      <p:sp>
        <p:nvSpPr>
          <p:cNvPr id="16" name="Plassholder for tekst 15">
            <a:extLst>
              <a:ext uri="{FF2B5EF4-FFF2-40B4-BE49-F238E27FC236}">
                <a16:creationId xmlns:a16="http://schemas.microsoft.com/office/drawing/2014/main" id="{3446EC31-1A04-7748-8341-74E155F0BC5D}"/>
              </a:ext>
            </a:extLst>
          </p:cNvPr>
          <p:cNvSpPr>
            <a:spLocks noGrp="1"/>
          </p:cNvSpPr>
          <p:nvPr>
            <p:ph type="body" sz="quarter" idx="13" hasCustomPrompt="1"/>
          </p:nvPr>
        </p:nvSpPr>
        <p:spPr>
          <a:xfrm>
            <a:off x="2442349" y="2668117"/>
            <a:ext cx="8548725" cy="904816"/>
          </a:xfrm>
        </p:spPr>
        <p:txBody>
          <a:bodyPr anchor="b" anchorCtr="0"/>
          <a:lstStyle>
            <a:lvl1pPr marL="0" indent="0" algn="ctr">
              <a:lnSpc>
                <a:spcPct val="90000"/>
              </a:lnSpc>
              <a:spcBef>
                <a:spcPts val="0"/>
              </a:spcBef>
              <a:buNone/>
              <a:defRPr sz="4880" baseline="0">
                <a:solidFill>
                  <a:schemeClr val="bg1"/>
                </a:solidFill>
                <a:latin typeface="+mj-lt"/>
              </a:defRPr>
            </a:lvl1pPr>
          </a:lstStyle>
          <a:p>
            <a:r>
              <a:rPr lang="nb-NO" dirty="0"/>
              <a:t>Tekst</a:t>
            </a:r>
          </a:p>
        </p:txBody>
      </p:sp>
      <p:pic>
        <p:nvPicPr>
          <p:cNvPr id="11" name="Kruse Larsen logo hvit">
            <a:extLst>
              <a:ext uri="{FF2B5EF4-FFF2-40B4-BE49-F238E27FC236}">
                <a16:creationId xmlns:a16="http://schemas.microsoft.com/office/drawing/2014/main" id="{50D8F5FD-8834-384F-8B1A-8CD5025E1A72}"/>
              </a:ext>
            </a:extLst>
          </p:cNvPr>
          <p:cNvPicPr>
            <a:picLocks noChangeAspect="1"/>
          </p:cNvPicPr>
          <p:nvPr userDrawn="1"/>
        </p:nvPicPr>
        <p:blipFill>
          <a:blip r:embed="rId2"/>
          <a:stretch>
            <a:fillRect/>
          </a:stretch>
        </p:blipFill>
        <p:spPr>
          <a:xfrm>
            <a:off x="5380819" y="6368366"/>
            <a:ext cx="2671786" cy="381684"/>
          </a:xfrm>
          <a:prstGeom prst="rect">
            <a:avLst/>
          </a:prstGeom>
        </p:spPr>
      </p:pic>
    </p:spTree>
    <p:extLst>
      <p:ext uri="{BB962C8B-B14F-4D97-AF65-F5344CB8AC3E}">
        <p14:creationId xmlns:p14="http://schemas.microsoft.com/office/powerpoint/2010/main" val="21732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a:t>Klikk for å redigere tittelstil</a:t>
            </a:r>
          </a:p>
        </p:txBody>
      </p:sp>
      <p:pic>
        <p:nvPicPr>
          <p:cNvPr id="8" name="Bilde 7" hidden="1">
            <a:extLst>
              <a:ext uri="{FF2B5EF4-FFF2-40B4-BE49-F238E27FC236}">
                <a16:creationId xmlns:a16="http://schemas.microsoft.com/office/drawing/2014/main" id="{6115CD00-CF97-1B41-9308-391DDD33DCE4}"/>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979564"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4897822"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2">
            <a:extLst>
              <a:ext uri="{FF2B5EF4-FFF2-40B4-BE49-F238E27FC236}">
                <a16:creationId xmlns:a16="http://schemas.microsoft.com/office/drawing/2014/main" id="{A7F42A50-4D55-DC43-99D7-081381702937}"/>
              </a:ext>
            </a:extLst>
          </p:cNvPr>
          <p:cNvSpPr>
            <a:spLocks noGrp="1"/>
          </p:cNvSpPr>
          <p:nvPr>
            <p:ph idx="15"/>
          </p:nvPr>
        </p:nvSpPr>
        <p:spPr>
          <a:xfrm>
            <a:off x="8779800"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tekst 10">
            <a:extLst>
              <a:ext uri="{FF2B5EF4-FFF2-40B4-BE49-F238E27FC236}">
                <a16:creationId xmlns:a16="http://schemas.microsoft.com/office/drawing/2014/main" id="{629DB00E-8FF4-8148-8B67-9D144D60C29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20110607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lbu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3FF9D5-207A-CA42-99BC-3F818CE5F8A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5BAAF40-6307-5A4E-8B3A-8AB4B607E0A6}"/>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C30999CF-75E6-D447-8863-B480D6073FF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7C720F96-C00B-BB48-B6BD-CCD2609C28C5}"/>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7" name="Plassholder for innhold 2">
            <a:extLst>
              <a:ext uri="{FF2B5EF4-FFF2-40B4-BE49-F238E27FC236}">
                <a16:creationId xmlns:a16="http://schemas.microsoft.com/office/drawing/2014/main" id="{A86E6C1E-93FC-374C-B560-7AE5BCCE40A5}"/>
              </a:ext>
            </a:extLst>
          </p:cNvPr>
          <p:cNvSpPr>
            <a:spLocks noGrp="1"/>
          </p:cNvSpPr>
          <p:nvPr>
            <p:ph idx="14"/>
          </p:nvPr>
        </p:nvSpPr>
        <p:spPr>
          <a:xfrm>
            <a:off x="1963928"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Femkant 9">
            <a:extLst>
              <a:ext uri="{FF2B5EF4-FFF2-40B4-BE49-F238E27FC236}">
                <a16:creationId xmlns:a16="http://schemas.microsoft.com/office/drawing/2014/main" id="{E16C73EC-2B9E-CF4A-89FC-1F5794DB625F}"/>
              </a:ext>
            </a:extLst>
          </p:cNvPr>
          <p:cNvSpPr/>
          <p:nvPr userDrawn="1"/>
        </p:nvSpPr>
        <p:spPr>
          <a:xfrm>
            <a:off x="1963927" y="1819275"/>
            <a:ext cx="2829957" cy="52978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13">
            <a:extLst>
              <a:ext uri="{FF2B5EF4-FFF2-40B4-BE49-F238E27FC236}">
                <a16:creationId xmlns:a16="http://schemas.microsoft.com/office/drawing/2014/main" id="{83C418A2-C929-6E48-A7FA-CFAEEF3CB3F7}"/>
              </a:ext>
            </a:extLst>
          </p:cNvPr>
          <p:cNvSpPr>
            <a:spLocks noGrp="1"/>
          </p:cNvSpPr>
          <p:nvPr>
            <p:ph type="body" sz="quarter" idx="15" hasCustomPrompt="1"/>
          </p:nvPr>
        </p:nvSpPr>
        <p:spPr>
          <a:xfrm>
            <a:off x="2075404" y="1799732"/>
            <a:ext cx="2322512" cy="565146"/>
          </a:xfrm>
        </p:spPr>
        <p:txBody>
          <a:bodyPr tIns="36000" bIns="36000">
            <a:spAutoFit/>
          </a:bodyPr>
          <a:lstStyle>
            <a:lvl1pPr marL="0" indent="0">
              <a:lnSpc>
                <a:spcPct val="100000"/>
              </a:lnSpc>
              <a:spcBef>
                <a:spcPts val="0"/>
              </a:spcBef>
              <a:buNone/>
              <a:defRPr sz="1600"/>
            </a:lvl1pPr>
          </a:lstStyle>
          <a:p>
            <a:r>
              <a:rPr lang="nb-NO" dirty="0"/>
              <a:t>Fase 1:</a:t>
            </a:r>
            <a:br>
              <a:rPr lang="nb-NO" dirty="0"/>
            </a:br>
            <a:r>
              <a:rPr lang="nb-NO" dirty="0"/>
              <a:t>Tekst</a:t>
            </a:r>
          </a:p>
        </p:txBody>
      </p:sp>
      <p:sp>
        <p:nvSpPr>
          <p:cNvPr id="15" name="Plassholder for innhold 2">
            <a:extLst>
              <a:ext uri="{FF2B5EF4-FFF2-40B4-BE49-F238E27FC236}">
                <a16:creationId xmlns:a16="http://schemas.microsoft.com/office/drawing/2014/main" id="{095A65C7-8DE6-284C-AC4F-85E55B88E8BC}"/>
              </a:ext>
            </a:extLst>
          </p:cNvPr>
          <p:cNvSpPr>
            <a:spLocks noGrp="1"/>
          </p:cNvSpPr>
          <p:nvPr>
            <p:ph idx="16" hasCustomPrompt="1"/>
          </p:nvPr>
        </p:nvSpPr>
        <p:spPr>
          <a:xfrm>
            <a:off x="1963928"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16" name="Plassholder for innhold 2">
            <a:extLst>
              <a:ext uri="{FF2B5EF4-FFF2-40B4-BE49-F238E27FC236}">
                <a16:creationId xmlns:a16="http://schemas.microsoft.com/office/drawing/2014/main" id="{A2AEF06B-8E21-9A4D-A621-2D89D8FF365F}"/>
              </a:ext>
            </a:extLst>
          </p:cNvPr>
          <p:cNvSpPr>
            <a:spLocks noGrp="1"/>
          </p:cNvSpPr>
          <p:nvPr>
            <p:ph idx="17" hasCustomPrompt="1"/>
          </p:nvPr>
        </p:nvSpPr>
        <p:spPr>
          <a:xfrm>
            <a:off x="1963928"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17" name="Plassholder for innhold 2">
            <a:extLst>
              <a:ext uri="{FF2B5EF4-FFF2-40B4-BE49-F238E27FC236}">
                <a16:creationId xmlns:a16="http://schemas.microsoft.com/office/drawing/2014/main" id="{7C957CE0-FE7B-D44D-ADBD-BA81159D2000}"/>
              </a:ext>
            </a:extLst>
          </p:cNvPr>
          <p:cNvSpPr>
            <a:spLocks noGrp="1"/>
          </p:cNvSpPr>
          <p:nvPr>
            <p:ph idx="18" hasCustomPrompt="1"/>
          </p:nvPr>
        </p:nvSpPr>
        <p:spPr>
          <a:xfrm>
            <a:off x="1963928"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18" name="TekstSylinder 17">
            <a:extLst>
              <a:ext uri="{FF2B5EF4-FFF2-40B4-BE49-F238E27FC236}">
                <a16:creationId xmlns:a16="http://schemas.microsoft.com/office/drawing/2014/main" id="{570B3C2D-E1F8-AC4A-A57C-BD554C2DC3F3}"/>
              </a:ext>
            </a:extLst>
          </p:cNvPr>
          <p:cNvSpPr txBox="1"/>
          <p:nvPr userDrawn="1"/>
        </p:nvSpPr>
        <p:spPr>
          <a:xfrm>
            <a:off x="1187526" y="5858651"/>
            <a:ext cx="776401" cy="286232"/>
          </a:xfrm>
          <a:prstGeom prst="rect">
            <a:avLst/>
          </a:prstGeom>
          <a:noFill/>
        </p:spPr>
        <p:txBody>
          <a:bodyPr wrap="square" rtlCol="0">
            <a:spAutoFit/>
          </a:bodyPr>
          <a:lstStyle/>
          <a:p>
            <a:pPr algn="r"/>
            <a:r>
              <a:rPr lang="nb-NO" sz="1260" cap="all" baseline="0" dirty="0">
                <a:solidFill>
                  <a:schemeClr val="accent4"/>
                </a:solidFill>
              </a:rPr>
              <a:t>Møter</a:t>
            </a:r>
          </a:p>
        </p:txBody>
      </p:sp>
      <p:sp>
        <p:nvSpPr>
          <p:cNvPr id="19" name="TekstSylinder 18">
            <a:extLst>
              <a:ext uri="{FF2B5EF4-FFF2-40B4-BE49-F238E27FC236}">
                <a16:creationId xmlns:a16="http://schemas.microsoft.com/office/drawing/2014/main" id="{388584A5-1A9B-334F-9885-F9AB24570867}"/>
              </a:ext>
            </a:extLst>
          </p:cNvPr>
          <p:cNvSpPr txBox="1"/>
          <p:nvPr userDrawn="1"/>
        </p:nvSpPr>
        <p:spPr>
          <a:xfrm>
            <a:off x="1187526" y="6233372"/>
            <a:ext cx="776401" cy="286232"/>
          </a:xfrm>
          <a:prstGeom prst="rect">
            <a:avLst/>
          </a:prstGeom>
          <a:noFill/>
        </p:spPr>
        <p:txBody>
          <a:bodyPr wrap="square" rtlCol="0">
            <a:spAutoFit/>
          </a:bodyPr>
          <a:lstStyle/>
          <a:p>
            <a:pPr algn="r"/>
            <a:r>
              <a:rPr lang="nb-NO" sz="1260" cap="all" baseline="0" dirty="0">
                <a:solidFill>
                  <a:schemeClr val="accent4"/>
                </a:solidFill>
              </a:rPr>
              <a:t>PRIS</a:t>
            </a:r>
          </a:p>
        </p:txBody>
      </p:sp>
      <p:sp>
        <p:nvSpPr>
          <p:cNvPr id="20" name="TekstSylinder 19">
            <a:extLst>
              <a:ext uri="{FF2B5EF4-FFF2-40B4-BE49-F238E27FC236}">
                <a16:creationId xmlns:a16="http://schemas.microsoft.com/office/drawing/2014/main" id="{D6AB89CA-CFC3-5C46-A0E8-53DBEA51C1F2}"/>
              </a:ext>
            </a:extLst>
          </p:cNvPr>
          <p:cNvSpPr txBox="1"/>
          <p:nvPr userDrawn="1"/>
        </p:nvSpPr>
        <p:spPr>
          <a:xfrm>
            <a:off x="1187526" y="6614634"/>
            <a:ext cx="776401" cy="286232"/>
          </a:xfrm>
          <a:prstGeom prst="rect">
            <a:avLst/>
          </a:prstGeom>
          <a:noFill/>
        </p:spPr>
        <p:txBody>
          <a:bodyPr wrap="square" rtlCol="0">
            <a:spAutoFit/>
          </a:bodyPr>
          <a:lstStyle/>
          <a:p>
            <a:pPr algn="r"/>
            <a:r>
              <a:rPr lang="nb-NO" sz="1260" cap="all" baseline="0" dirty="0">
                <a:solidFill>
                  <a:schemeClr val="accent4"/>
                </a:solidFill>
              </a:rPr>
              <a:t>TID</a:t>
            </a:r>
          </a:p>
        </p:txBody>
      </p:sp>
      <p:sp>
        <p:nvSpPr>
          <p:cNvPr id="21" name="TekstSylinder 20">
            <a:extLst>
              <a:ext uri="{FF2B5EF4-FFF2-40B4-BE49-F238E27FC236}">
                <a16:creationId xmlns:a16="http://schemas.microsoft.com/office/drawing/2014/main" id="{BF6FA21E-C6BC-A94D-B583-CBE84E958632}"/>
              </a:ext>
            </a:extLst>
          </p:cNvPr>
          <p:cNvSpPr txBox="1"/>
          <p:nvPr userDrawn="1"/>
        </p:nvSpPr>
        <p:spPr>
          <a:xfrm>
            <a:off x="1028733" y="2451164"/>
            <a:ext cx="867629" cy="480131"/>
          </a:xfrm>
          <a:prstGeom prst="rect">
            <a:avLst/>
          </a:prstGeom>
          <a:noFill/>
        </p:spPr>
        <p:txBody>
          <a:bodyPr wrap="square" rtlCol="0">
            <a:spAutoFit/>
          </a:bodyPr>
          <a:lstStyle/>
          <a:p>
            <a:pPr algn="r"/>
            <a:r>
              <a:rPr lang="nb-NO" sz="1260" cap="all" baseline="0" dirty="0">
                <a:solidFill>
                  <a:schemeClr val="accent4"/>
                </a:solidFill>
              </a:rPr>
              <a:t>Innhold </a:t>
            </a:r>
            <a:br>
              <a:rPr lang="nb-NO" sz="1260" cap="all" baseline="0" dirty="0">
                <a:solidFill>
                  <a:schemeClr val="accent4"/>
                </a:solidFill>
              </a:rPr>
            </a:br>
            <a:r>
              <a:rPr lang="nb-NO" sz="1260" cap="all" baseline="0" dirty="0">
                <a:solidFill>
                  <a:schemeClr val="accent4"/>
                </a:solidFill>
              </a:rPr>
              <a:t>i fase</a:t>
            </a:r>
          </a:p>
        </p:txBody>
      </p:sp>
      <p:sp>
        <p:nvSpPr>
          <p:cNvPr id="22" name="Plassholder for innhold 2">
            <a:extLst>
              <a:ext uri="{FF2B5EF4-FFF2-40B4-BE49-F238E27FC236}">
                <a16:creationId xmlns:a16="http://schemas.microsoft.com/office/drawing/2014/main" id="{4460D947-0618-5D43-B3EC-7FBD2B89676F}"/>
              </a:ext>
            </a:extLst>
          </p:cNvPr>
          <p:cNvSpPr>
            <a:spLocks noGrp="1"/>
          </p:cNvSpPr>
          <p:nvPr>
            <p:ph idx="19"/>
          </p:nvPr>
        </p:nvSpPr>
        <p:spPr>
          <a:xfrm>
            <a:off x="4889425"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3" name="Femkant 22">
            <a:extLst>
              <a:ext uri="{FF2B5EF4-FFF2-40B4-BE49-F238E27FC236}">
                <a16:creationId xmlns:a16="http://schemas.microsoft.com/office/drawing/2014/main" id="{59E0C16E-F98B-7B4C-8663-E955AC965012}"/>
              </a:ext>
            </a:extLst>
          </p:cNvPr>
          <p:cNvSpPr/>
          <p:nvPr userDrawn="1"/>
        </p:nvSpPr>
        <p:spPr>
          <a:xfrm>
            <a:off x="4889425" y="1819275"/>
            <a:ext cx="2829958" cy="52978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Plassholder for tekst 13">
            <a:extLst>
              <a:ext uri="{FF2B5EF4-FFF2-40B4-BE49-F238E27FC236}">
                <a16:creationId xmlns:a16="http://schemas.microsoft.com/office/drawing/2014/main" id="{12706141-8D3B-9843-9B29-6E70ABFBBB21}"/>
              </a:ext>
            </a:extLst>
          </p:cNvPr>
          <p:cNvSpPr>
            <a:spLocks noGrp="1"/>
          </p:cNvSpPr>
          <p:nvPr>
            <p:ph type="body" sz="quarter" idx="20" hasCustomPrompt="1"/>
          </p:nvPr>
        </p:nvSpPr>
        <p:spPr>
          <a:xfrm>
            <a:off x="5000901" y="1799732"/>
            <a:ext cx="2322512" cy="565146"/>
          </a:xfrm>
        </p:spPr>
        <p:txBody>
          <a:bodyPr tIns="36000" bIns="36000">
            <a:spAutoFit/>
          </a:bodyPr>
          <a:lstStyle>
            <a:lvl1pPr marL="0" indent="0">
              <a:lnSpc>
                <a:spcPct val="100000"/>
              </a:lnSpc>
              <a:spcBef>
                <a:spcPts val="0"/>
              </a:spcBef>
              <a:buNone/>
              <a:defRPr sz="1600"/>
            </a:lvl1pPr>
          </a:lstStyle>
          <a:p>
            <a:r>
              <a:rPr lang="nb-NO" dirty="0"/>
              <a:t>Fase 2:</a:t>
            </a:r>
          </a:p>
          <a:p>
            <a:r>
              <a:rPr lang="nb-NO" dirty="0"/>
              <a:t>Tekst</a:t>
            </a:r>
          </a:p>
        </p:txBody>
      </p:sp>
      <p:sp>
        <p:nvSpPr>
          <p:cNvPr id="25" name="Plassholder for innhold 2">
            <a:extLst>
              <a:ext uri="{FF2B5EF4-FFF2-40B4-BE49-F238E27FC236}">
                <a16:creationId xmlns:a16="http://schemas.microsoft.com/office/drawing/2014/main" id="{A581B320-FC45-614D-8728-263623CE2944}"/>
              </a:ext>
            </a:extLst>
          </p:cNvPr>
          <p:cNvSpPr>
            <a:spLocks noGrp="1"/>
          </p:cNvSpPr>
          <p:nvPr>
            <p:ph idx="21" hasCustomPrompt="1"/>
          </p:nvPr>
        </p:nvSpPr>
        <p:spPr>
          <a:xfrm>
            <a:off x="4889425"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26" name="Plassholder for innhold 2">
            <a:extLst>
              <a:ext uri="{FF2B5EF4-FFF2-40B4-BE49-F238E27FC236}">
                <a16:creationId xmlns:a16="http://schemas.microsoft.com/office/drawing/2014/main" id="{C389887C-B7CE-C54D-92F0-52BCD79C44DC}"/>
              </a:ext>
            </a:extLst>
          </p:cNvPr>
          <p:cNvSpPr>
            <a:spLocks noGrp="1"/>
          </p:cNvSpPr>
          <p:nvPr>
            <p:ph idx="22" hasCustomPrompt="1"/>
          </p:nvPr>
        </p:nvSpPr>
        <p:spPr>
          <a:xfrm>
            <a:off x="4889425"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27" name="Plassholder for innhold 2">
            <a:extLst>
              <a:ext uri="{FF2B5EF4-FFF2-40B4-BE49-F238E27FC236}">
                <a16:creationId xmlns:a16="http://schemas.microsoft.com/office/drawing/2014/main" id="{3573D492-A4A3-EB42-870D-A43BB60CE7E2}"/>
              </a:ext>
            </a:extLst>
          </p:cNvPr>
          <p:cNvSpPr>
            <a:spLocks noGrp="1"/>
          </p:cNvSpPr>
          <p:nvPr>
            <p:ph idx="23" hasCustomPrompt="1"/>
          </p:nvPr>
        </p:nvSpPr>
        <p:spPr>
          <a:xfrm>
            <a:off x="4889425"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28" name="Plassholder for innhold 2">
            <a:extLst>
              <a:ext uri="{FF2B5EF4-FFF2-40B4-BE49-F238E27FC236}">
                <a16:creationId xmlns:a16="http://schemas.microsoft.com/office/drawing/2014/main" id="{60160494-3571-2045-8C42-FE8724FA82C2}"/>
              </a:ext>
            </a:extLst>
          </p:cNvPr>
          <p:cNvSpPr>
            <a:spLocks noGrp="1"/>
          </p:cNvSpPr>
          <p:nvPr>
            <p:ph idx="24"/>
          </p:nvPr>
        </p:nvSpPr>
        <p:spPr>
          <a:xfrm>
            <a:off x="7811151"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9" name="Plassholder for tekst 13">
            <a:extLst>
              <a:ext uri="{FF2B5EF4-FFF2-40B4-BE49-F238E27FC236}">
                <a16:creationId xmlns:a16="http://schemas.microsoft.com/office/drawing/2014/main" id="{FAA4D1A7-D6DA-324F-B051-8D3450E0034C}"/>
              </a:ext>
            </a:extLst>
          </p:cNvPr>
          <p:cNvSpPr>
            <a:spLocks noGrp="1"/>
          </p:cNvSpPr>
          <p:nvPr>
            <p:ph type="body" sz="quarter" idx="25" hasCustomPrompt="1"/>
          </p:nvPr>
        </p:nvSpPr>
        <p:spPr>
          <a:xfrm>
            <a:off x="7897227" y="1799732"/>
            <a:ext cx="2322512" cy="565146"/>
          </a:xfrm>
        </p:spPr>
        <p:txBody>
          <a:bodyPr tIns="36000" bIns="36000">
            <a:spAutoFit/>
          </a:bodyPr>
          <a:lstStyle>
            <a:lvl1pPr marL="0" indent="0">
              <a:lnSpc>
                <a:spcPct val="100000"/>
              </a:lnSpc>
              <a:spcBef>
                <a:spcPts val="0"/>
              </a:spcBef>
              <a:buNone/>
              <a:defRPr sz="1600"/>
            </a:lvl1pPr>
          </a:lstStyle>
          <a:p>
            <a:r>
              <a:rPr lang="nb-NO" dirty="0"/>
              <a:t>Fase 3:</a:t>
            </a:r>
          </a:p>
          <a:p>
            <a:r>
              <a:rPr lang="nb-NO" dirty="0"/>
              <a:t>Tekst</a:t>
            </a:r>
          </a:p>
        </p:txBody>
      </p:sp>
      <p:sp>
        <p:nvSpPr>
          <p:cNvPr id="30" name="Plassholder for innhold 2">
            <a:extLst>
              <a:ext uri="{FF2B5EF4-FFF2-40B4-BE49-F238E27FC236}">
                <a16:creationId xmlns:a16="http://schemas.microsoft.com/office/drawing/2014/main" id="{67130DE4-B2F7-BC41-AE52-A4EE59F7FC65}"/>
              </a:ext>
            </a:extLst>
          </p:cNvPr>
          <p:cNvSpPr>
            <a:spLocks noGrp="1"/>
          </p:cNvSpPr>
          <p:nvPr>
            <p:ph idx="26" hasCustomPrompt="1"/>
          </p:nvPr>
        </p:nvSpPr>
        <p:spPr>
          <a:xfrm>
            <a:off x="7811151"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31" name="Plassholder for innhold 2">
            <a:extLst>
              <a:ext uri="{FF2B5EF4-FFF2-40B4-BE49-F238E27FC236}">
                <a16:creationId xmlns:a16="http://schemas.microsoft.com/office/drawing/2014/main" id="{7690AA18-005E-424B-A634-B1BBD697C8B5}"/>
              </a:ext>
            </a:extLst>
          </p:cNvPr>
          <p:cNvSpPr>
            <a:spLocks noGrp="1"/>
          </p:cNvSpPr>
          <p:nvPr>
            <p:ph idx="27" hasCustomPrompt="1"/>
          </p:nvPr>
        </p:nvSpPr>
        <p:spPr>
          <a:xfrm>
            <a:off x="7811151"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32" name="Plassholder for innhold 2">
            <a:extLst>
              <a:ext uri="{FF2B5EF4-FFF2-40B4-BE49-F238E27FC236}">
                <a16:creationId xmlns:a16="http://schemas.microsoft.com/office/drawing/2014/main" id="{49C87B83-E299-B440-831A-8C7D895A9623}"/>
              </a:ext>
            </a:extLst>
          </p:cNvPr>
          <p:cNvSpPr>
            <a:spLocks noGrp="1"/>
          </p:cNvSpPr>
          <p:nvPr>
            <p:ph idx="28" hasCustomPrompt="1"/>
          </p:nvPr>
        </p:nvSpPr>
        <p:spPr>
          <a:xfrm>
            <a:off x="7811151"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33" name="Femkant 32">
            <a:extLst>
              <a:ext uri="{FF2B5EF4-FFF2-40B4-BE49-F238E27FC236}">
                <a16:creationId xmlns:a16="http://schemas.microsoft.com/office/drawing/2014/main" id="{5830E694-A8BD-6040-A6D4-FA03E522D23D}"/>
              </a:ext>
            </a:extLst>
          </p:cNvPr>
          <p:cNvSpPr/>
          <p:nvPr userDrawn="1"/>
        </p:nvSpPr>
        <p:spPr>
          <a:xfrm>
            <a:off x="7811151" y="1814598"/>
            <a:ext cx="2707531" cy="529787"/>
          </a:xfrm>
          <a:prstGeom prst="homePlate">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72265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pørsmål - Hvit">
    <p:spTree>
      <p:nvGrpSpPr>
        <p:cNvPr id="1" name=""/>
        <p:cNvGrpSpPr/>
        <p:nvPr/>
      </p:nvGrpSpPr>
      <p:grpSpPr>
        <a:xfrm>
          <a:off x="0" y="0"/>
          <a:ext cx="0" cy="0"/>
          <a:chOff x="0" y="0"/>
          <a:chExt cx="0" cy="0"/>
        </a:xfrm>
      </p:grpSpPr>
      <p:sp>
        <p:nvSpPr>
          <p:cNvPr id="12" name="Tittel 1"/>
          <p:cNvSpPr>
            <a:spLocks noGrp="1"/>
          </p:cNvSpPr>
          <p:nvPr>
            <p:ph type="title"/>
          </p:nvPr>
        </p:nvSpPr>
        <p:spPr>
          <a:xfrm>
            <a:off x="571185" y="3252221"/>
            <a:ext cx="12296344" cy="572091"/>
          </a:xfrm>
        </p:spPr>
        <p:txBody>
          <a:bodyPr anchor="ctr" anchorCtr="0"/>
          <a:lstStyle>
            <a:lvl1pPr>
              <a:defRPr>
                <a:solidFill>
                  <a:srgbClr val="1A527B"/>
                </a:solidFill>
              </a:defRPr>
            </a:lvl1pPr>
          </a:lstStyle>
          <a:p>
            <a:r>
              <a:rPr lang="nb-NO" dirty="0"/>
              <a:t>Klikk for å redigere tittelstil</a:t>
            </a:r>
          </a:p>
        </p:txBody>
      </p:sp>
      <p:sp>
        <p:nvSpPr>
          <p:cNvPr id="10" name="Plassholder for lysbildenummer 2"/>
          <p:cNvSpPr>
            <a:spLocks noGrp="1"/>
          </p:cNvSpPr>
          <p:nvPr>
            <p:ph type="sldNum" sz="quarter" idx="4"/>
          </p:nvPr>
        </p:nvSpPr>
        <p:spPr>
          <a:xfrm>
            <a:off x="12468298" y="7118807"/>
            <a:ext cx="396656" cy="198333"/>
          </a:xfrm>
          <a:prstGeom prst="rect">
            <a:avLst/>
          </a:prstGeom>
        </p:spPr>
        <p:txBody>
          <a:bodyPr vert="horz" lIns="0" tIns="0" rIns="0" bIns="0" rtlCol="0" anchor="t" anchorCtr="0"/>
          <a:lstStyle>
            <a:lvl1pPr algn="r">
              <a:defRPr sz="881">
                <a:solidFill>
                  <a:srgbClr val="1A527B"/>
                </a:solidFill>
              </a:defRPr>
            </a:lvl1pPr>
          </a:lstStyle>
          <a:p>
            <a:fld id="{FFA532A1-261F-6D4C-AB3D-90CCFB75878F}" type="slidenum">
              <a:rPr lang="nb-NO" smtClean="0"/>
              <a:pPr/>
              <a:t>‹#›</a:t>
            </a:fld>
            <a:endParaRPr lang="nb-NO" dirty="0"/>
          </a:p>
        </p:txBody>
      </p: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194" y="7055365"/>
            <a:ext cx="1349748" cy="196844"/>
          </a:xfrm>
          <a:prstGeom prst="rect">
            <a:avLst/>
          </a:prstGeom>
        </p:spPr>
      </p:pic>
    </p:spTree>
    <p:extLst>
      <p:ext uri="{BB962C8B-B14F-4D97-AF65-F5344CB8AC3E}">
        <p14:creationId xmlns:p14="http://schemas.microsoft.com/office/powerpoint/2010/main" val="32924171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un logo">
    <p:spTree>
      <p:nvGrpSpPr>
        <p:cNvPr id="1" name=""/>
        <p:cNvGrpSpPr/>
        <p:nvPr/>
      </p:nvGrpSpPr>
      <p:grpSpPr>
        <a:xfrm>
          <a:off x="0" y="0"/>
          <a:ext cx="0" cy="0"/>
          <a:chOff x="0" y="0"/>
          <a:chExt cx="0" cy="0"/>
        </a:xfrm>
      </p:grpSpPr>
      <p:sp>
        <p:nvSpPr>
          <p:cNvPr id="6" name="Gradert bakgrunn">
            <a:extLst>
              <a:ext uri="{FF2B5EF4-FFF2-40B4-BE49-F238E27FC236}">
                <a16:creationId xmlns:a16="http://schemas.microsoft.com/office/drawing/2014/main" id="{9175437A-6190-4646-A920-32606C7477EC}"/>
              </a:ext>
            </a:extLst>
          </p:cNvPr>
          <p:cNvSpPr/>
          <p:nvPr userDrawn="1"/>
        </p:nvSpPr>
        <p:spPr>
          <a:xfrm>
            <a:off x="3" y="0"/>
            <a:ext cx="13433425"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pic>
        <p:nvPicPr>
          <p:cNvPr id="8" name="Kruse Larsen logo hvit">
            <a:extLst>
              <a:ext uri="{FF2B5EF4-FFF2-40B4-BE49-F238E27FC236}">
                <a16:creationId xmlns:a16="http://schemas.microsoft.com/office/drawing/2014/main" id="{360DAF81-9019-684D-930C-FAF794B8E07C}"/>
              </a:ext>
            </a:extLst>
          </p:cNvPr>
          <p:cNvPicPr>
            <a:picLocks noChangeAspect="1"/>
          </p:cNvPicPr>
          <p:nvPr userDrawn="1"/>
        </p:nvPicPr>
        <p:blipFill>
          <a:blip r:embed="rId2"/>
          <a:stretch>
            <a:fillRect/>
          </a:stretch>
        </p:blipFill>
        <p:spPr>
          <a:xfrm>
            <a:off x="2919413" y="3076730"/>
            <a:ext cx="7572376" cy="1081769"/>
          </a:xfrm>
          <a:prstGeom prst="rect">
            <a:avLst/>
          </a:prstGeom>
        </p:spPr>
      </p:pic>
    </p:spTree>
    <p:extLst>
      <p:ext uri="{BB962C8B-B14F-4D97-AF65-F5344CB8AC3E}">
        <p14:creationId xmlns:p14="http://schemas.microsoft.com/office/powerpoint/2010/main" val="315767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58A751-F609-FB42-BFEF-A810C9A206D6}"/>
              </a:ext>
            </a:extLst>
          </p:cNvPr>
          <p:cNvSpPr>
            <a:spLocks noGrp="1"/>
          </p:cNvSpPr>
          <p:nvPr>
            <p:ph type="ctrTitle"/>
          </p:nvPr>
        </p:nvSpPr>
        <p:spPr>
          <a:xfrm>
            <a:off x="860330" y="3226848"/>
            <a:ext cx="8807954" cy="784007"/>
          </a:xfrm>
        </p:spPr>
        <p:txBody>
          <a:bodyPr anchor="b"/>
          <a:lstStyle>
            <a:lvl1pPr algn="l">
              <a:lnSpc>
                <a:spcPct val="89000"/>
              </a:lnSpc>
              <a:defRPr sz="4883" baseline="0">
                <a:solidFill>
                  <a:schemeClr val="bg1"/>
                </a:solidFill>
              </a:defRPr>
            </a:lvl1pPr>
          </a:lstStyle>
          <a:p>
            <a:r>
              <a:rPr lang="nb-NO" dirty="0"/>
              <a:t>Klikk for å redigere tittelstil</a:t>
            </a:r>
          </a:p>
        </p:txBody>
      </p:sp>
      <p:sp>
        <p:nvSpPr>
          <p:cNvPr id="24" name="Plassholder for tekst 20">
            <a:extLst>
              <a:ext uri="{FF2B5EF4-FFF2-40B4-BE49-F238E27FC236}">
                <a16:creationId xmlns:a16="http://schemas.microsoft.com/office/drawing/2014/main" id="{02A8EDE5-6DBE-FB43-A345-49A4D3611B63}"/>
              </a:ext>
            </a:extLst>
          </p:cNvPr>
          <p:cNvSpPr>
            <a:spLocks noGrp="1"/>
          </p:cNvSpPr>
          <p:nvPr>
            <p:ph type="body" sz="quarter" idx="12" hasCustomPrompt="1"/>
          </p:nvPr>
        </p:nvSpPr>
        <p:spPr>
          <a:xfrm>
            <a:off x="857199" y="4165898"/>
            <a:ext cx="6713998" cy="406330"/>
          </a:xfrm>
        </p:spPr>
        <p:txBody>
          <a:bodyPr lIns="125999" rIns="46800">
            <a:spAutoFit/>
          </a:bodyPr>
          <a:lstStyle>
            <a:lvl1pPr marL="0" marR="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defRPr sz="2000" baseline="0">
                <a:solidFill>
                  <a:schemeClr val="bg1"/>
                </a:solidFill>
              </a:defRPr>
            </a:lvl1pPr>
          </a:lstStyle>
          <a:p>
            <a:r>
              <a:rPr lang="nb-NO" dirty="0"/>
              <a:t>Undertittel</a:t>
            </a:r>
          </a:p>
        </p:txBody>
      </p:sp>
      <p:pic>
        <p:nvPicPr>
          <p:cNvPr id="5" name="Kruse Larsen logo hvit">
            <a:extLst>
              <a:ext uri="{FF2B5EF4-FFF2-40B4-BE49-F238E27FC236}">
                <a16:creationId xmlns:a16="http://schemas.microsoft.com/office/drawing/2014/main" id="{004EDBE1-6D2E-D14F-99B2-8A8D79C228E9}"/>
              </a:ext>
            </a:extLst>
          </p:cNvPr>
          <p:cNvPicPr>
            <a:picLocks noChangeAspect="1"/>
          </p:cNvPicPr>
          <p:nvPr userDrawn="1"/>
        </p:nvPicPr>
        <p:blipFill>
          <a:blip r:embed="rId2"/>
          <a:stretch>
            <a:fillRect/>
          </a:stretch>
        </p:blipFill>
        <p:spPr>
          <a:xfrm>
            <a:off x="985814" y="998718"/>
            <a:ext cx="2671786" cy="381684"/>
          </a:xfrm>
          <a:prstGeom prst="rect">
            <a:avLst/>
          </a:prstGeom>
        </p:spPr>
      </p:pic>
    </p:spTree>
    <p:extLst>
      <p:ext uri="{BB962C8B-B14F-4D97-AF65-F5344CB8AC3E}">
        <p14:creationId xmlns:p14="http://schemas.microsoft.com/office/powerpoint/2010/main" val="7378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Gradert bakgrunn">
            <a:extLst>
              <a:ext uri="{FF2B5EF4-FFF2-40B4-BE49-F238E27FC236}">
                <a16:creationId xmlns:a16="http://schemas.microsoft.com/office/drawing/2014/main" id="{7C8B7BE0-DF4E-1048-BFE1-4AA58B9249D2}"/>
              </a:ext>
            </a:extLst>
          </p:cNvPr>
          <p:cNvSpPr/>
          <p:nvPr userDrawn="1"/>
        </p:nvSpPr>
        <p:spPr>
          <a:xfrm>
            <a:off x="3" y="0"/>
            <a:ext cx="13433425"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3" name="Gradert bakgrunn">
            <a:extLst>
              <a:ext uri="{FF2B5EF4-FFF2-40B4-BE49-F238E27FC236}">
                <a16:creationId xmlns:a16="http://schemas.microsoft.com/office/drawing/2014/main" id="{0721DCFD-1DE1-E24A-B480-FEFA8A0C9A11}"/>
              </a:ext>
            </a:extLst>
          </p:cNvPr>
          <p:cNvSpPr/>
          <p:nvPr userDrawn="1"/>
        </p:nvSpPr>
        <p:spPr>
          <a:xfrm>
            <a:off x="2" y="0"/>
            <a:ext cx="4642700" cy="755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solidFill>
                <a:schemeClr val="tx2"/>
              </a:solidFill>
            </a:endParaRPr>
          </a:p>
        </p:txBody>
      </p:sp>
      <p:sp>
        <p:nvSpPr>
          <p:cNvPr id="10" name="Agenda">
            <a:extLst>
              <a:ext uri="{FF2B5EF4-FFF2-40B4-BE49-F238E27FC236}">
                <a16:creationId xmlns:a16="http://schemas.microsoft.com/office/drawing/2014/main" id="{0F91FACE-8BF9-3D44-85D0-DAD9B3506DB7}"/>
              </a:ext>
            </a:extLst>
          </p:cNvPr>
          <p:cNvSpPr>
            <a:spLocks noGrp="1"/>
          </p:cNvSpPr>
          <p:nvPr>
            <p:ph type="body" sz="quarter" idx="10" hasCustomPrompt="1"/>
          </p:nvPr>
        </p:nvSpPr>
        <p:spPr>
          <a:xfrm>
            <a:off x="5851524" y="1030292"/>
            <a:ext cx="5616575" cy="5667375"/>
          </a:xfrm>
        </p:spPr>
        <p:txBody>
          <a:bodyPr anchor="ctr" anchorCtr="0"/>
          <a:lstStyle>
            <a:lvl1pPr marL="0" marR="0" indent="0" algn="l" defTabSz="914371" rtl="0" eaLnBrk="1" fontAlgn="auto" latinLnBrk="0" hangingPunct="1">
              <a:lnSpc>
                <a:spcPct val="110000"/>
              </a:lnSpc>
              <a:spcBef>
                <a:spcPts val="325"/>
              </a:spcBef>
              <a:spcAft>
                <a:spcPts val="0"/>
              </a:spcAft>
              <a:buClrTx/>
              <a:buSzTx/>
              <a:buFont typeface="Arial" panose="020B0604020202020204" pitchFamily="34" charset="0"/>
              <a:buNone/>
              <a:tabLst>
                <a:tab pos="2627918" algn="r"/>
              </a:tabLst>
              <a:defRPr sz="2500" cap="all" baseline="0"/>
            </a:lvl1pPr>
            <a:lvl2pPr marL="107946" marR="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627918" algn="r"/>
              </a:tabLst>
              <a:defRPr sz="2500" cap="all" baseline="0"/>
            </a:lvl2pPr>
          </a:lstStyle>
          <a:p>
            <a:pPr marL="0" marR="0" lvl="0"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663917" algn="r"/>
              </a:tabLst>
              <a:defRPr/>
            </a:pPr>
            <a:r>
              <a:rPr lang="nb-NO" dirty="0"/>
              <a:t>Overskrift</a:t>
            </a:r>
          </a:p>
          <a:p>
            <a:pPr marL="107946" marR="0" lvl="1" indent="0" algn="l" defTabSz="914371" rtl="0" eaLnBrk="1" fontAlgn="auto" latinLnBrk="0" hangingPunct="1">
              <a:lnSpc>
                <a:spcPct val="110000"/>
              </a:lnSpc>
              <a:spcBef>
                <a:spcPts val="650"/>
              </a:spcBef>
              <a:spcAft>
                <a:spcPts val="0"/>
              </a:spcAft>
              <a:buClrTx/>
              <a:buSzTx/>
              <a:buFont typeface="Arial" panose="020B0604020202020204" pitchFamily="34" charset="0"/>
              <a:buNone/>
              <a:tabLst>
                <a:tab pos="2555920" algn="r"/>
              </a:tabLst>
              <a:defRPr/>
            </a:pPr>
            <a:r>
              <a:rPr lang="nb-NO" dirty="0"/>
              <a:t>Nivå to</a:t>
            </a:r>
          </a:p>
        </p:txBody>
      </p:sp>
      <p:sp>
        <p:nvSpPr>
          <p:cNvPr id="3" name="Tittel 2">
            <a:extLst>
              <a:ext uri="{FF2B5EF4-FFF2-40B4-BE49-F238E27FC236}">
                <a16:creationId xmlns:a16="http://schemas.microsoft.com/office/drawing/2014/main" id="{3BB4C828-67E0-BA45-B4B8-00A58A2FCAAB}"/>
              </a:ext>
            </a:extLst>
          </p:cNvPr>
          <p:cNvSpPr>
            <a:spLocks noGrp="1"/>
          </p:cNvSpPr>
          <p:nvPr>
            <p:ph type="title"/>
          </p:nvPr>
        </p:nvSpPr>
        <p:spPr>
          <a:xfrm>
            <a:off x="879220" y="870602"/>
            <a:ext cx="3531416" cy="1028946"/>
          </a:xfrm>
        </p:spPr>
        <p:txBody>
          <a:bodyPr/>
          <a:lstStyle>
            <a:lvl1pPr>
              <a:defRPr>
                <a:solidFill>
                  <a:schemeClr val="bg1"/>
                </a:solidFill>
              </a:defRPr>
            </a:lvl1pPr>
          </a:lstStyle>
          <a:p>
            <a:r>
              <a:rPr lang="nb-NO" dirty="0"/>
              <a:t>Klikk for å redigere tittelstil</a:t>
            </a:r>
          </a:p>
        </p:txBody>
      </p:sp>
      <p:pic>
        <p:nvPicPr>
          <p:cNvPr id="9" name="Kruse Larsen logo hvit">
            <a:extLst>
              <a:ext uri="{FF2B5EF4-FFF2-40B4-BE49-F238E27FC236}">
                <a16:creationId xmlns:a16="http://schemas.microsoft.com/office/drawing/2014/main" id="{DB7F03C0-3AA3-0F42-9D27-FEB22CB49C18}"/>
              </a:ext>
            </a:extLst>
          </p:cNvPr>
          <p:cNvPicPr>
            <a:picLocks noChangeAspect="1"/>
          </p:cNvPicPr>
          <p:nvPr userDrawn="1"/>
        </p:nvPicPr>
        <p:blipFill>
          <a:blip r:embed="rId2"/>
          <a:stretch>
            <a:fillRect/>
          </a:stretch>
        </p:blipFill>
        <p:spPr>
          <a:xfrm>
            <a:off x="985814" y="6371541"/>
            <a:ext cx="2671786" cy="381684"/>
          </a:xfrm>
          <a:prstGeom prst="rect">
            <a:avLst/>
          </a:prstGeom>
        </p:spPr>
      </p:pic>
    </p:spTree>
    <p:extLst>
      <p:ext uri="{BB962C8B-B14F-4D97-AF65-F5344CB8AC3E}">
        <p14:creationId xmlns:p14="http://schemas.microsoft.com/office/powerpoint/2010/main" val="1621236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58378" y="2150533"/>
            <a:ext cx="11746537" cy="4664678"/>
          </a:xfrm>
          <a:prstGeom prst="rect">
            <a:avLst/>
          </a:prstGeom>
        </p:spPr>
        <p:txBody>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EDC6BD06-8CE1-D740-8146-0744D820148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1264088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tel og innhold, to kolonn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58378" y="2150533"/>
            <a:ext cx="5731335" cy="4664678"/>
          </a:xfrm>
          <a:prstGeom prst="rect">
            <a:avLst/>
          </a:prstGeom>
        </p:spPr>
        <p:txBody>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EDC6BD06-8CE1-D740-8146-0744D820148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
        <p:nvSpPr>
          <p:cNvPr id="8" name="Plassholder for innhold 2">
            <a:extLst>
              <a:ext uri="{FF2B5EF4-FFF2-40B4-BE49-F238E27FC236}">
                <a16:creationId xmlns:a16="http://schemas.microsoft.com/office/drawing/2014/main" id="{9D702F7C-FDE9-8942-8D0A-B392AC23EAFA}"/>
              </a:ext>
            </a:extLst>
          </p:cNvPr>
          <p:cNvSpPr>
            <a:spLocks noGrp="1"/>
          </p:cNvSpPr>
          <p:nvPr>
            <p:ph idx="14"/>
          </p:nvPr>
        </p:nvSpPr>
        <p:spPr>
          <a:xfrm>
            <a:off x="6717598" y="2150533"/>
            <a:ext cx="5731335" cy="4664678"/>
          </a:xfrm>
          <a:prstGeom prst="rect">
            <a:avLst/>
          </a:prstGeom>
        </p:spPr>
        <p:txBody>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096534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a:t>Klikk for å redigere tittelstil</a:t>
            </a:r>
          </a:p>
        </p:txBody>
      </p:sp>
      <p:pic>
        <p:nvPicPr>
          <p:cNvPr id="8" name="Bilde 7" hidden="1">
            <a:extLst>
              <a:ext uri="{FF2B5EF4-FFF2-40B4-BE49-F238E27FC236}">
                <a16:creationId xmlns:a16="http://schemas.microsoft.com/office/drawing/2014/main" id="{6115CD00-CF97-1B41-9308-391DDD33DCE4}"/>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979564"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4897822"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innhold 2">
            <a:extLst>
              <a:ext uri="{FF2B5EF4-FFF2-40B4-BE49-F238E27FC236}">
                <a16:creationId xmlns:a16="http://schemas.microsoft.com/office/drawing/2014/main" id="{A7F42A50-4D55-DC43-99D7-081381702937}"/>
              </a:ext>
            </a:extLst>
          </p:cNvPr>
          <p:cNvSpPr>
            <a:spLocks noGrp="1"/>
          </p:cNvSpPr>
          <p:nvPr>
            <p:ph idx="15"/>
          </p:nvPr>
        </p:nvSpPr>
        <p:spPr>
          <a:xfrm>
            <a:off x="8779800"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10">
            <a:extLst>
              <a:ext uri="{FF2B5EF4-FFF2-40B4-BE49-F238E27FC236}">
                <a16:creationId xmlns:a16="http://schemas.microsoft.com/office/drawing/2014/main" id="{629DB00E-8FF4-8148-8B67-9D144D60C29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153846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pic>
        <p:nvPicPr>
          <p:cNvPr id="9" name="Bilde 8" hidden="1">
            <a:extLst>
              <a:ext uri="{FF2B5EF4-FFF2-40B4-BE49-F238E27FC236}">
                <a16:creationId xmlns:a16="http://schemas.microsoft.com/office/drawing/2014/main" id="{1AEADB38-E74E-7748-92EF-DA1686126AA9}"/>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dirty="0"/>
              <a:t>Klikk for å redigere tittelstil</a:t>
            </a:r>
          </a:p>
        </p:txBody>
      </p:sp>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2928543"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6826286"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13">
            <a:extLst>
              <a:ext uri="{FF2B5EF4-FFF2-40B4-BE49-F238E27FC236}">
                <a16:creationId xmlns:a16="http://schemas.microsoft.com/office/drawing/2014/main" id="{A23871D3-252A-1745-8885-9027473B6E45}"/>
              </a:ext>
            </a:extLst>
          </p:cNvPr>
          <p:cNvSpPr>
            <a:spLocks noGrp="1"/>
          </p:cNvSpPr>
          <p:nvPr>
            <p:ph type="body" sz="quarter" idx="15" hasCustomPrompt="1"/>
          </p:nvPr>
        </p:nvSpPr>
        <p:spPr>
          <a:xfrm>
            <a:off x="975348" y="3003808"/>
            <a:ext cx="1709345" cy="296684"/>
          </a:xfrm>
        </p:spPr>
        <p:txBody>
          <a:bodyPr lIns="0" rIns="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Margtekst</a:t>
            </a:r>
          </a:p>
        </p:txBody>
      </p:sp>
      <p:sp>
        <p:nvSpPr>
          <p:cNvPr id="15" name="Plassholder for tekst 13">
            <a:extLst>
              <a:ext uri="{FF2B5EF4-FFF2-40B4-BE49-F238E27FC236}">
                <a16:creationId xmlns:a16="http://schemas.microsoft.com/office/drawing/2014/main" id="{B5069B1D-51F1-4D4F-9AA6-A9377F29A349}"/>
              </a:ext>
            </a:extLst>
          </p:cNvPr>
          <p:cNvSpPr>
            <a:spLocks noGrp="1"/>
          </p:cNvSpPr>
          <p:nvPr>
            <p:ph type="body" sz="quarter" idx="16" hasCustomPrompt="1"/>
          </p:nvPr>
        </p:nvSpPr>
        <p:spPr>
          <a:xfrm>
            <a:off x="10724032" y="5326384"/>
            <a:ext cx="1709345" cy="296684"/>
          </a:xfrm>
        </p:spPr>
        <p:txBody>
          <a:bodyPr lIns="0" rIns="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Margtekst</a:t>
            </a:r>
          </a:p>
        </p:txBody>
      </p:sp>
      <p:sp>
        <p:nvSpPr>
          <p:cNvPr id="13" name="Plassholder for tekst 10">
            <a:extLst>
              <a:ext uri="{FF2B5EF4-FFF2-40B4-BE49-F238E27FC236}">
                <a16:creationId xmlns:a16="http://schemas.microsoft.com/office/drawing/2014/main" id="{D2146DEC-9161-0C4B-B2F5-811DEAB5C47B}"/>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4289976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ore punkter">
    <p:spTree>
      <p:nvGrpSpPr>
        <p:cNvPr id="1" name=""/>
        <p:cNvGrpSpPr/>
        <p:nvPr/>
      </p:nvGrpSpPr>
      <p:grpSpPr>
        <a:xfrm>
          <a:off x="0" y="0"/>
          <a:ext cx="0" cy="0"/>
          <a:chOff x="0" y="0"/>
          <a:chExt cx="0" cy="0"/>
        </a:xfrm>
      </p:grpSpPr>
      <p:pic>
        <p:nvPicPr>
          <p:cNvPr id="7" name="underlag" hidden="1">
            <a:extLst>
              <a:ext uri="{FF2B5EF4-FFF2-40B4-BE49-F238E27FC236}">
                <a16:creationId xmlns:a16="http://schemas.microsoft.com/office/drawing/2014/main" id="{53F2E760-C566-7244-8372-567BFDC368C8}"/>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dirty="0"/>
              <a:t>Klikk for å redigere tittelstil</a:t>
            </a:r>
          </a:p>
        </p:txBody>
      </p:sp>
      <p:sp>
        <p:nvSpPr>
          <p:cNvPr id="11" name="Plassholder for innhold 2">
            <a:extLst>
              <a:ext uri="{FF2B5EF4-FFF2-40B4-BE49-F238E27FC236}">
                <a16:creationId xmlns:a16="http://schemas.microsoft.com/office/drawing/2014/main" id="{DABAD49D-9FE9-6247-87C3-3F782F06188F}"/>
              </a:ext>
            </a:extLst>
          </p:cNvPr>
          <p:cNvSpPr>
            <a:spLocks noGrp="1"/>
          </p:cNvSpPr>
          <p:nvPr>
            <p:ph idx="1"/>
          </p:nvPr>
        </p:nvSpPr>
        <p:spPr>
          <a:xfrm>
            <a:off x="858378" y="2150533"/>
            <a:ext cx="11746537" cy="4664678"/>
          </a:xfrm>
          <a:prstGeom prst="rect">
            <a:avLst/>
          </a:prstGeom>
        </p:spPr>
        <p:txBody>
          <a:bodyPr/>
          <a:lstStyle>
            <a:lvl1pPr algn="ctr">
              <a:defRPr sz="3125" baseline="0"/>
            </a:lvl1pPr>
            <a:lvl2pPr algn="ctr">
              <a:defRPr sz="3125" baseline="0"/>
            </a:lvl2pPr>
            <a:lvl3pPr algn="ctr">
              <a:defRPr sz="3125" baseline="0"/>
            </a:lvl3pPr>
          </a:lstStyle>
          <a:p>
            <a:r>
              <a:rPr lang="nb-NO" dirty="0"/>
              <a:t>Rediger tekststiler i malen</a:t>
            </a:r>
          </a:p>
        </p:txBody>
      </p:sp>
      <p:sp>
        <p:nvSpPr>
          <p:cNvPr id="12" name="Plassholder for tekst 10">
            <a:extLst>
              <a:ext uri="{FF2B5EF4-FFF2-40B4-BE49-F238E27FC236}">
                <a16:creationId xmlns:a16="http://schemas.microsoft.com/office/drawing/2014/main" id="{1CFE2B4D-E407-BD44-8349-D5A5FE63D1A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157263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pic>
        <p:nvPicPr>
          <p:cNvPr id="9" name="Bilde 8" hidden="1">
            <a:extLst>
              <a:ext uri="{FF2B5EF4-FFF2-40B4-BE49-F238E27FC236}">
                <a16:creationId xmlns:a16="http://schemas.microsoft.com/office/drawing/2014/main" id="{1AEADB38-E74E-7748-92EF-DA1686126AA9}"/>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2928543"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6826286" y="1977086"/>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tekst 13">
            <a:extLst>
              <a:ext uri="{FF2B5EF4-FFF2-40B4-BE49-F238E27FC236}">
                <a16:creationId xmlns:a16="http://schemas.microsoft.com/office/drawing/2014/main" id="{A23871D3-252A-1745-8885-9027473B6E45}"/>
              </a:ext>
            </a:extLst>
          </p:cNvPr>
          <p:cNvSpPr>
            <a:spLocks noGrp="1"/>
          </p:cNvSpPr>
          <p:nvPr>
            <p:ph type="body" sz="quarter" idx="15" hasCustomPrompt="1"/>
          </p:nvPr>
        </p:nvSpPr>
        <p:spPr>
          <a:xfrm>
            <a:off x="975348" y="3003808"/>
            <a:ext cx="1709345" cy="296684"/>
          </a:xfrm>
        </p:spPr>
        <p:txBody>
          <a:bodyPr lIns="0" rIns="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Margtekst</a:t>
            </a:r>
          </a:p>
        </p:txBody>
      </p:sp>
      <p:sp>
        <p:nvSpPr>
          <p:cNvPr id="15" name="Plassholder for tekst 13">
            <a:extLst>
              <a:ext uri="{FF2B5EF4-FFF2-40B4-BE49-F238E27FC236}">
                <a16:creationId xmlns:a16="http://schemas.microsoft.com/office/drawing/2014/main" id="{B5069B1D-51F1-4D4F-9AA6-A9377F29A349}"/>
              </a:ext>
            </a:extLst>
          </p:cNvPr>
          <p:cNvSpPr>
            <a:spLocks noGrp="1"/>
          </p:cNvSpPr>
          <p:nvPr>
            <p:ph type="body" sz="quarter" idx="16" hasCustomPrompt="1"/>
          </p:nvPr>
        </p:nvSpPr>
        <p:spPr>
          <a:xfrm>
            <a:off x="10724032" y="5326384"/>
            <a:ext cx="1709345" cy="296684"/>
          </a:xfrm>
        </p:spPr>
        <p:txBody>
          <a:bodyPr lIns="0" rIns="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accent3"/>
                </a:solidFill>
                <a:effectLst/>
              </a:defRPr>
            </a:lvl1pPr>
          </a:lstStyle>
          <a:p>
            <a:r>
              <a:rPr lang="nb-NO" dirty="0"/>
              <a:t>Margtekst</a:t>
            </a:r>
          </a:p>
        </p:txBody>
      </p:sp>
      <p:sp>
        <p:nvSpPr>
          <p:cNvPr id="13" name="Plassholder for tekst 10">
            <a:extLst>
              <a:ext uri="{FF2B5EF4-FFF2-40B4-BE49-F238E27FC236}">
                <a16:creationId xmlns:a16="http://schemas.microsoft.com/office/drawing/2014/main" id="{D2146DEC-9161-0C4B-B2F5-811DEAB5C47B}"/>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3237839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gress + 1 spalte">
    <p:spTree>
      <p:nvGrpSpPr>
        <p:cNvPr id="1" name=""/>
        <p:cNvGrpSpPr/>
        <p:nvPr/>
      </p:nvGrpSpPr>
      <p:grpSpPr>
        <a:xfrm>
          <a:off x="0" y="0"/>
          <a:ext cx="0" cy="0"/>
          <a:chOff x="0" y="0"/>
          <a:chExt cx="0" cy="0"/>
        </a:xfrm>
      </p:grpSpPr>
      <p:pic>
        <p:nvPicPr>
          <p:cNvPr id="7" name="Bilde 6" hidden="1">
            <a:extLst>
              <a:ext uri="{FF2B5EF4-FFF2-40B4-BE49-F238E27FC236}">
                <a16:creationId xmlns:a16="http://schemas.microsoft.com/office/drawing/2014/main" id="{274A1DE0-209F-9A49-AAA2-7AB644EAF145}"/>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9" name="Plassholder for tekst 8">
            <a:extLst>
              <a:ext uri="{FF2B5EF4-FFF2-40B4-BE49-F238E27FC236}">
                <a16:creationId xmlns:a16="http://schemas.microsoft.com/office/drawing/2014/main" id="{2B4E5AA4-A7D4-0245-8A5C-75F15056388E}"/>
              </a:ext>
            </a:extLst>
          </p:cNvPr>
          <p:cNvSpPr>
            <a:spLocks noGrp="1"/>
          </p:cNvSpPr>
          <p:nvPr>
            <p:ph type="body" sz="quarter" idx="13"/>
          </p:nvPr>
        </p:nvSpPr>
        <p:spPr>
          <a:xfrm>
            <a:off x="754267" y="1643066"/>
            <a:ext cx="6467215" cy="1425345"/>
          </a:xfrm>
        </p:spPr>
        <p:txBody>
          <a:bodyPr wrap="square" lIns="180000" tIns="180000" rIns="180000" bIns="180000">
            <a:spAutoFit/>
          </a:bodyPr>
          <a:lstStyle>
            <a:lvl1pPr marL="0" indent="0">
              <a:lnSpc>
                <a:spcPct val="96000"/>
              </a:lnSpc>
              <a:buNone/>
              <a:defRPr sz="3125" b="0" baseline="0">
                <a:solidFill>
                  <a:schemeClr val="bg1"/>
                </a:solidFill>
              </a:defRPr>
            </a:lvl1pPr>
            <a:lvl2pPr marL="0" indent="0">
              <a:lnSpc>
                <a:spcPct val="96000"/>
              </a:lnSpc>
              <a:spcBef>
                <a:spcPts val="1800"/>
              </a:spcBef>
              <a:buNone/>
              <a:defRPr sz="2500" baseline="0">
                <a:solidFill>
                  <a:schemeClr val="bg1"/>
                </a:solidFill>
              </a:defRPr>
            </a:lvl2pPr>
          </a:lstStyle>
          <a:p>
            <a:r>
              <a:rPr lang="nb-NO" dirty="0"/>
              <a:t>Rediger tekststiler i malen</a:t>
            </a:r>
          </a:p>
          <a:p>
            <a:pPr lvl="1"/>
            <a:r>
              <a:rPr lang="nb-NO" dirty="0"/>
              <a:t>Andre nivå</a:t>
            </a:r>
          </a:p>
        </p:txBody>
      </p:sp>
      <p:sp>
        <p:nvSpPr>
          <p:cNvPr id="10" name="Plassholder for innhold 2">
            <a:extLst>
              <a:ext uri="{FF2B5EF4-FFF2-40B4-BE49-F238E27FC236}">
                <a16:creationId xmlns:a16="http://schemas.microsoft.com/office/drawing/2014/main" id="{75E52111-2294-8B42-BD24-10C55BB61D7F}"/>
              </a:ext>
            </a:extLst>
          </p:cNvPr>
          <p:cNvSpPr>
            <a:spLocks noGrp="1"/>
          </p:cNvSpPr>
          <p:nvPr>
            <p:ph idx="1"/>
          </p:nvPr>
        </p:nvSpPr>
        <p:spPr>
          <a:xfrm>
            <a:off x="7807518" y="1828805"/>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2193789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FF8AB-57C1-8942-B11E-E10F34954295}"/>
              </a:ext>
            </a:extLst>
          </p:cNvPr>
          <p:cNvSpPr>
            <a:spLocks noGrp="1"/>
          </p:cNvSpPr>
          <p:nvPr>
            <p:ph type="title"/>
          </p:nvPr>
        </p:nvSpPr>
        <p:spPr/>
        <p:txBody>
          <a:bodyPr/>
          <a:lstStyle/>
          <a:p>
            <a:r>
              <a:rPr lang="nb-NO" dirty="0"/>
              <a:t>Klikk for å redigere tittelstil</a:t>
            </a:r>
          </a:p>
        </p:txBody>
      </p:sp>
      <p:pic>
        <p:nvPicPr>
          <p:cNvPr id="8" name="Bilde 7" hidden="1">
            <a:extLst>
              <a:ext uri="{FF2B5EF4-FFF2-40B4-BE49-F238E27FC236}">
                <a16:creationId xmlns:a16="http://schemas.microsoft.com/office/drawing/2014/main" id="{6115CD00-CF97-1B41-9308-391DDD33DCE4}"/>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CE703738-09FD-3D46-85FE-6BC150842C9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0D231CF-7EB0-204D-B251-0200F64327F6}"/>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D1DE47C5-9AB4-F447-AAF9-2A37996CB464}"/>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6" name="Plassholder for innhold 2">
            <a:extLst>
              <a:ext uri="{FF2B5EF4-FFF2-40B4-BE49-F238E27FC236}">
                <a16:creationId xmlns:a16="http://schemas.microsoft.com/office/drawing/2014/main" id="{A52B5B8D-B5B7-C444-8167-43F9D569FC03}"/>
              </a:ext>
            </a:extLst>
          </p:cNvPr>
          <p:cNvSpPr>
            <a:spLocks noGrp="1"/>
          </p:cNvSpPr>
          <p:nvPr>
            <p:ph idx="1"/>
          </p:nvPr>
        </p:nvSpPr>
        <p:spPr>
          <a:xfrm>
            <a:off x="979564"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90E66CAC-63D4-7842-B6DC-CE6F2DE4A8D6}"/>
              </a:ext>
            </a:extLst>
          </p:cNvPr>
          <p:cNvSpPr>
            <a:spLocks noGrp="1"/>
          </p:cNvSpPr>
          <p:nvPr>
            <p:ph idx="14"/>
          </p:nvPr>
        </p:nvSpPr>
        <p:spPr>
          <a:xfrm>
            <a:off x="3898148"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innhold 2">
            <a:extLst>
              <a:ext uri="{FF2B5EF4-FFF2-40B4-BE49-F238E27FC236}">
                <a16:creationId xmlns:a16="http://schemas.microsoft.com/office/drawing/2014/main" id="{D50E4794-F470-B047-A0CF-3B4F4A389907}"/>
              </a:ext>
            </a:extLst>
          </p:cNvPr>
          <p:cNvSpPr>
            <a:spLocks noGrp="1"/>
          </p:cNvSpPr>
          <p:nvPr>
            <p:ph idx="15"/>
          </p:nvPr>
        </p:nvSpPr>
        <p:spPr>
          <a:xfrm>
            <a:off x="6835464"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Plassholder for innhold 2">
            <a:extLst>
              <a:ext uri="{FF2B5EF4-FFF2-40B4-BE49-F238E27FC236}">
                <a16:creationId xmlns:a16="http://schemas.microsoft.com/office/drawing/2014/main" id="{672723BA-2214-944E-831A-C1096FABE3D9}"/>
              </a:ext>
            </a:extLst>
          </p:cNvPr>
          <p:cNvSpPr>
            <a:spLocks noGrp="1"/>
          </p:cNvSpPr>
          <p:nvPr>
            <p:ph idx="16"/>
          </p:nvPr>
        </p:nvSpPr>
        <p:spPr>
          <a:xfrm>
            <a:off x="9754047" y="3957638"/>
            <a:ext cx="2687988" cy="2896767"/>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9">
            <a:extLst>
              <a:ext uri="{FF2B5EF4-FFF2-40B4-BE49-F238E27FC236}">
                <a16:creationId xmlns:a16="http://schemas.microsoft.com/office/drawing/2014/main" id="{543D459A-35FD-A64E-B713-9F6C21B6228C}"/>
              </a:ext>
            </a:extLst>
          </p:cNvPr>
          <p:cNvSpPr>
            <a:spLocks noGrp="1"/>
          </p:cNvSpPr>
          <p:nvPr>
            <p:ph type="pic" sz="quarter" idx="17"/>
          </p:nvPr>
        </p:nvSpPr>
        <p:spPr>
          <a:xfrm>
            <a:off x="983133"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9" name="Plassholder for bilde 9">
            <a:extLst>
              <a:ext uri="{FF2B5EF4-FFF2-40B4-BE49-F238E27FC236}">
                <a16:creationId xmlns:a16="http://schemas.microsoft.com/office/drawing/2014/main" id="{669019DB-0287-F349-B5E4-7FC30F0ADC4A}"/>
              </a:ext>
            </a:extLst>
          </p:cNvPr>
          <p:cNvSpPr>
            <a:spLocks noGrp="1"/>
          </p:cNvSpPr>
          <p:nvPr>
            <p:ph type="pic" sz="quarter" idx="18"/>
          </p:nvPr>
        </p:nvSpPr>
        <p:spPr>
          <a:xfrm>
            <a:off x="3905795"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20" name="Plassholder for bilde 9">
            <a:extLst>
              <a:ext uri="{FF2B5EF4-FFF2-40B4-BE49-F238E27FC236}">
                <a16:creationId xmlns:a16="http://schemas.microsoft.com/office/drawing/2014/main" id="{111C6ED8-80C6-A74A-AA96-7F1C07C734B3}"/>
              </a:ext>
            </a:extLst>
          </p:cNvPr>
          <p:cNvSpPr>
            <a:spLocks noGrp="1"/>
          </p:cNvSpPr>
          <p:nvPr>
            <p:ph type="pic" sz="quarter" idx="19"/>
          </p:nvPr>
        </p:nvSpPr>
        <p:spPr>
          <a:xfrm>
            <a:off x="6837003"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21" name="Plassholder for bilde 9">
            <a:extLst>
              <a:ext uri="{FF2B5EF4-FFF2-40B4-BE49-F238E27FC236}">
                <a16:creationId xmlns:a16="http://schemas.microsoft.com/office/drawing/2014/main" id="{8E855348-C7AF-6B4E-B59A-2D21C04B21BA}"/>
              </a:ext>
            </a:extLst>
          </p:cNvPr>
          <p:cNvSpPr>
            <a:spLocks noGrp="1"/>
          </p:cNvSpPr>
          <p:nvPr>
            <p:ph type="pic" sz="quarter" idx="20"/>
          </p:nvPr>
        </p:nvSpPr>
        <p:spPr>
          <a:xfrm>
            <a:off x="9759665" y="1990365"/>
            <a:ext cx="2674467" cy="1608497"/>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22" name="Plassholder for tekst 10">
            <a:extLst>
              <a:ext uri="{FF2B5EF4-FFF2-40B4-BE49-F238E27FC236}">
                <a16:creationId xmlns:a16="http://schemas.microsoft.com/office/drawing/2014/main" id="{7D1E296B-1A84-5048-A9DB-01500B84A7A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698179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og mindre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5232861" y="1959259"/>
            <a:ext cx="8200567" cy="3641441"/>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5860168" y="5626167"/>
            <a:ext cx="56086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8" name="Tittel 7">
            <a:extLst>
              <a:ext uri="{FF2B5EF4-FFF2-40B4-BE49-F238E27FC236}">
                <a16:creationId xmlns:a16="http://schemas.microsoft.com/office/drawing/2014/main" id="{EC4CEA71-5710-384D-A123-D72EBFD27143}"/>
              </a:ext>
            </a:extLst>
          </p:cNvPr>
          <p:cNvSpPr>
            <a:spLocks noGrp="1"/>
          </p:cNvSpPr>
          <p:nvPr>
            <p:ph type="title"/>
          </p:nvPr>
        </p:nvSpPr>
        <p:spPr/>
        <p:txBody>
          <a:bodyPr/>
          <a:lstStyle/>
          <a:p>
            <a:r>
              <a:rPr lang="nb-NO"/>
              <a:t>Klikk for å redigere tittelstil</a:t>
            </a:r>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ekst 10">
            <a:extLst>
              <a:ext uri="{FF2B5EF4-FFF2-40B4-BE49-F238E27FC236}">
                <a16:creationId xmlns:a16="http://schemas.microsoft.com/office/drawing/2014/main" id="{9B460728-6A52-744E-ADFD-4F3E92877BCD}"/>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24381167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og bilde 1/3">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8768127" y="1"/>
            <a:ext cx="4665298"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4897822" y="7036880"/>
            <a:ext cx="3630835" cy="323221"/>
          </a:xfrm>
        </p:spPr>
        <p:txBody>
          <a:bodyPr wrap="square" lIns="0" tIns="72000" rIns="72000" bIns="46800">
            <a:spAutoFit/>
          </a:bodyPr>
          <a:lstStyle>
            <a:lvl1pPr marL="0" marR="0" indent="0" algn="r"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innhold 2">
            <a:extLst>
              <a:ext uri="{FF2B5EF4-FFF2-40B4-BE49-F238E27FC236}">
                <a16:creationId xmlns:a16="http://schemas.microsoft.com/office/drawing/2014/main" id="{AB84AA72-03DE-3440-99FE-A7A7FD946A39}"/>
              </a:ext>
            </a:extLst>
          </p:cNvPr>
          <p:cNvSpPr>
            <a:spLocks noGrp="1"/>
          </p:cNvSpPr>
          <p:nvPr>
            <p:ph idx="17"/>
          </p:nvPr>
        </p:nvSpPr>
        <p:spPr>
          <a:xfrm>
            <a:off x="4897822" y="1977086"/>
            <a:ext cx="3640112" cy="4877319"/>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Tittel 1">
            <a:extLst>
              <a:ext uri="{FF2B5EF4-FFF2-40B4-BE49-F238E27FC236}">
                <a16:creationId xmlns:a16="http://schemas.microsoft.com/office/drawing/2014/main" id="{3E75C646-5534-2B47-84BC-0E58E62C47FE}"/>
              </a:ext>
            </a:extLst>
          </p:cNvPr>
          <p:cNvSpPr>
            <a:spLocks noGrp="1"/>
          </p:cNvSpPr>
          <p:nvPr>
            <p:ph type="title"/>
          </p:nvPr>
        </p:nvSpPr>
        <p:spPr/>
        <p:txBody>
          <a:bodyPr/>
          <a:lstStyle/>
          <a:p>
            <a:r>
              <a:rPr lang="nb-NO"/>
              <a:t>Klikk for å redigere tittelstil</a:t>
            </a:r>
          </a:p>
        </p:txBody>
      </p:sp>
      <p:sp>
        <p:nvSpPr>
          <p:cNvPr id="9" name="Plassholder for tekst 10">
            <a:extLst>
              <a:ext uri="{FF2B5EF4-FFF2-40B4-BE49-F238E27FC236}">
                <a16:creationId xmlns:a16="http://schemas.microsoft.com/office/drawing/2014/main" id="{F5912FA1-1967-B647-B825-5FCD3D442216}"/>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1801076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og bilde 2/3">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4897823" y="1"/>
            <a:ext cx="8535603"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4" name="Plassholder for innhold 2">
            <a:extLst>
              <a:ext uri="{FF2B5EF4-FFF2-40B4-BE49-F238E27FC236}">
                <a16:creationId xmlns:a16="http://schemas.microsoft.com/office/drawing/2014/main" id="{663E9F95-3429-C043-B0A4-C3E5ABF94753}"/>
              </a:ext>
            </a:extLst>
          </p:cNvPr>
          <p:cNvSpPr>
            <a:spLocks noGrp="1"/>
          </p:cNvSpPr>
          <p:nvPr>
            <p:ph idx="1"/>
          </p:nvPr>
        </p:nvSpPr>
        <p:spPr>
          <a:xfrm>
            <a:off x="979564" y="2806700"/>
            <a:ext cx="3640112" cy="4047705"/>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ekst 13">
            <a:extLst>
              <a:ext uri="{FF2B5EF4-FFF2-40B4-BE49-F238E27FC236}">
                <a16:creationId xmlns:a16="http://schemas.microsoft.com/office/drawing/2014/main" id="{BAD7A336-7F20-F148-93E7-A9D53274BA29}"/>
              </a:ext>
            </a:extLst>
          </p:cNvPr>
          <p:cNvSpPr>
            <a:spLocks noGrp="1"/>
          </p:cNvSpPr>
          <p:nvPr>
            <p:ph type="body" sz="quarter" idx="17" hasCustomPrompt="1"/>
          </p:nvPr>
        </p:nvSpPr>
        <p:spPr>
          <a:xfrm>
            <a:off x="987169" y="7100380"/>
            <a:ext cx="3640112" cy="323221"/>
          </a:xfrm>
        </p:spPr>
        <p:txBody>
          <a:bodyPr wrap="square" lIns="0" tIns="72000" rIns="72000" bIns="46800">
            <a:spAutoFit/>
          </a:bodyPr>
          <a:lstStyle>
            <a:lvl1pPr marL="0" marR="0" indent="0" algn="r"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2" name="Tittel 1">
            <a:extLst>
              <a:ext uri="{FF2B5EF4-FFF2-40B4-BE49-F238E27FC236}">
                <a16:creationId xmlns:a16="http://schemas.microsoft.com/office/drawing/2014/main" id="{8326EFFE-CCAB-F94E-A1EF-59374CA3339F}"/>
              </a:ext>
            </a:extLst>
          </p:cNvPr>
          <p:cNvSpPr>
            <a:spLocks noGrp="1"/>
          </p:cNvSpPr>
          <p:nvPr>
            <p:ph type="title"/>
          </p:nvPr>
        </p:nvSpPr>
        <p:spPr>
          <a:xfrm>
            <a:off x="879219" y="870602"/>
            <a:ext cx="3740457" cy="588313"/>
          </a:xfrm>
        </p:spPr>
        <p:txBody>
          <a:bodyPr/>
          <a:lstStyle/>
          <a:p>
            <a:r>
              <a:rPr lang="nb-NO" dirty="0"/>
              <a:t>Klikk for å redigere tittelstil</a:t>
            </a:r>
          </a:p>
        </p:txBody>
      </p:sp>
      <p:sp>
        <p:nvSpPr>
          <p:cNvPr id="9" name="Plassholder for tekst 10">
            <a:extLst>
              <a:ext uri="{FF2B5EF4-FFF2-40B4-BE49-F238E27FC236}">
                <a16:creationId xmlns:a16="http://schemas.microsoft.com/office/drawing/2014/main" id="{63D80EC8-C371-0549-BAD9-782176BC6C43}"/>
              </a:ext>
            </a:extLst>
          </p:cNvPr>
          <p:cNvSpPr>
            <a:spLocks noGrp="1"/>
          </p:cNvSpPr>
          <p:nvPr>
            <p:ph type="body" sz="quarter" idx="13" hasCustomPrompt="1"/>
          </p:nvPr>
        </p:nvSpPr>
        <p:spPr>
          <a:xfrm>
            <a:off x="877823" y="1823579"/>
            <a:ext cx="3752915"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20146943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1" y="1"/>
            <a:ext cx="13433426" cy="755537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Tree>
    <p:extLst>
      <p:ext uri="{BB962C8B-B14F-4D97-AF65-F5344CB8AC3E}">
        <p14:creationId xmlns:p14="http://schemas.microsoft.com/office/powerpoint/2010/main" val="17141288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e + bildeteks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0F47C921-F065-4847-8B84-AD0434C8D6ED}"/>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C2ED837-3937-754A-9D9B-85CBC270D8BC}"/>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FA628BA9-74E4-574F-84F9-4931B697E182}"/>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bilde 9">
            <a:extLst>
              <a:ext uri="{FF2B5EF4-FFF2-40B4-BE49-F238E27FC236}">
                <a16:creationId xmlns:a16="http://schemas.microsoft.com/office/drawing/2014/main" id="{1FE8BB62-AE86-E640-ACFE-DE234733D6EE}"/>
              </a:ext>
            </a:extLst>
          </p:cNvPr>
          <p:cNvSpPr>
            <a:spLocks noGrp="1"/>
          </p:cNvSpPr>
          <p:nvPr>
            <p:ph type="pic" sz="quarter" idx="14"/>
          </p:nvPr>
        </p:nvSpPr>
        <p:spPr>
          <a:xfrm>
            <a:off x="1950690" y="1001209"/>
            <a:ext cx="9518085" cy="5752016"/>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9" name="Plassholder for tekst 13">
            <a:extLst>
              <a:ext uri="{FF2B5EF4-FFF2-40B4-BE49-F238E27FC236}">
                <a16:creationId xmlns:a16="http://schemas.microsoft.com/office/drawing/2014/main" id="{D47B763D-730B-AD4C-BA25-D67FCBBA7A9B}"/>
              </a:ext>
            </a:extLst>
          </p:cNvPr>
          <p:cNvSpPr>
            <a:spLocks noGrp="1"/>
          </p:cNvSpPr>
          <p:nvPr>
            <p:ph type="body" sz="quarter" idx="16" hasCustomPrompt="1"/>
          </p:nvPr>
        </p:nvSpPr>
        <p:spPr>
          <a:xfrm>
            <a:off x="925473" y="5930900"/>
            <a:ext cx="7551738" cy="348667"/>
          </a:xfrm>
          <a:solidFill>
            <a:schemeClr val="tx2"/>
          </a:solidFill>
        </p:spPr>
        <p:txBody>
          <a:bodyPr wrap="square" lIns="72000" tIns="72000" rIns="72000" bIns="720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Tree>
    <p:extLst>
      <p:ext uri="{BB962C8B-B14F-4D97-AF65-F5344CB8AC3E}">
        <p14:creationId xmlns:p14="http://schemas.microsoft.com/office/powerpoint/2010/main" val="14538358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bilder + bildeteks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1605D1-6E68-3148-B4E9-8D5359A36AF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7695603A-4E03-8441-AC20-820D6C63737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07107CDC-6919-2040-BE87-67E1BD95EBF9}"/>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bilde 9">
            <a:extLst>
              <a:ext uri="{FF2B5EF4-FFF2-40B4-BE49-F238E27FC236}">
                <a16:creationId xmlns:a16="http://schemas.microsoft.com/office/drawing/2014/main" id="{C6F05F65-1EE1-3A46-A5AC-7FBE7CA31599}"/>
              </a:ext>
            </a:extLst>
          </p:cNvPr>
          <p:cNvSpPr>
            <a:spLocks noGrp="1"/>
          </p:cNvSpPr>
          <p:nvPr>
            <p:ph type="pic" sz="quarter" idx="14"/>
          </p:nvPr>
        </p:nvSpPr>
        <p:spPr>
          <a:xfrm>
            <a:off x="973350" y="1984380"/>
            <a:ext cx="5616707" cy="3378039"/>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9" name="Plassholder for bilde 9">
            <a:extLst>
              <a:ext uri="{FF2B5EF4-FFF2-40B4-BE49-F238E27FC236}">
                <a16:creationId xmlns:a16="http://schemas.microsoft.com/office/drawing/2014/main" id="{7AD91E9C-6738-CB48-B942-8F98FA157E2A}"/>
              </a:ext>
            </a:extLst>
          </p:cNvPr>
          <p:cNvSpPr>
            <a:spLocks noGrp="1"/>
          </p:cNvSpPr>
          <p:nvPr>
            <p:ph type="pic" sz="quarter" idx="15"/>
          </p:nvPr>
        </p:nvSpPr>
        <p:spPr>
          <a:xfrm>
            <a:off x="6843369" y="1984380"/>
            <a:ext cx="5616707" cy="3378039"/>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10" name="Plassholder for tekst 13">
            <a:extLst>
              <a:ext uri="{FF2B5EF4-FFF2-40B4-BE49-F238E27FC236}">
                <a16:creationId xmlns:a16="http://schemas.microsoft.com/office/drawing/2014/main" id="{4485E19E-9342-5744-8B92-5F8799C715E7}"/>
              </a:ext>
            </a:extLst>
          </p:cNvPr>
          <p:cNvSpPr>
            <a:spLocks noGrp="1"/>
          </p:cNvSpPr>
          <p:nvPr>
            <p:ph type="body" sz="quarter" idx="16" hasCustomPrompt="1"/>
          </p:nvPr>
        </p:nvSpPr>
        <p:spPr>
          <a:xfrm>
            <a:off x="1954801" y="5362417"/>
            <a:ext cx="36619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11" name="Plassholder for tekst 13">
            <a:extLst>
              <a:ext uri="{FF2B5EF4-FFF2-40B4-BE49-F238E27FC236}">
                <a16:creationId xmlns:a16="http://schemas.microsoft.com/office/drawing/2014/main" id="{FD77CD26-6B9A-D54B-B0BD-93D571C06C06}"/>
              </a:ext>
            </a:extLst>
          </p:cNvPr>
          <p:cNvSpPr>
            <a:spLocks noGrp="1"/>
          </p:cNvSpPr>
          <p:nvPr>
            <p:ph type="body" sz="quarter" idx="17" hasCustomPrompt="1"/>
          </p:nvPr>
        </p:nvSpPr>
        <p:spPr>
          <a:xfrm>
            <a:off x="7798766" y="5362541"/>
            <a:ext cx="36619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2" name="Tittel 1">
            <a:extLst>
              <a:ext uri="{FF2B5EF4-FFF2-40B4-BE49-F238E27FC236}">
                <a16:creationId xmlns:a16="http://schemas.microsoft.com/office/drawing/2014/main" id="{2AE95937-2127-6D4D-8E35-3D88F391CA6C}"/>
              </a:ext>
            </a:extLst>
          </p:cNvPr>
          <p:cNvSpPr>
            <a:spLocks noGrp="1"/>
          </p:cNvSpPr>
          <p:nvPr>
            <p:ph type="title"/>
          </p:nvPr>
        </p:nvSpPr>
        <p:spPr/>
        <p:txBody>
          <a:bodyPr/>
          <a:lstStyle/>
          <a:p>
            <a:r>
              <a:rPr lang="nb-NO"/>
              <a:t>Klikk for å redigere tittelstil</a:t>
            </a:r>
          </a:p>
        </p:txBody>
      </p:sp>
      <p:sp>
        <p:nvSpPr>
          <p:cNvPr id="13" name="Plassholder for tekst 10">
            <a:extLst>
              <a:ext uri="{FF2B5EF4-FFF2-40B4-BE49-F238E27FC236}">
                <a16:creationId xmlns:a16="http://schemas.microsoft.com/office/drawing/2014/main" id="{E31EB20F-CBEE-ED41-B974-FFCA2B5EBB46}"/>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4190404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gress + bilde">
    <p:spTree>
      <p:nvGrpSpPr>
        <p:cNvPr id="1" name=""/>
        <p:cNvGrpSpPr/>
        <p:nvPr/>
      </p:nvGrpSpPr>
      <p:grpSpPr>
        <a:xfrm>
          <a:off x="0" y="0"/>
          <a:ext cx="0" cy="0"/>
          <a:chOff x="0" y="0"/>
          <a:chExt cx="0" cy="0"/>
        </a:xfrm>
      </p:grpSpPr>
      <p:sp>
        <p:nvSpPr>
          <p:cNvPr id="11" name="Plassholder for bilde 9">
            <a:extLst>
              <a:ext uri="{FF2B5EF4-FFF2-40B4-BE49-F238E27FC236}">
                <a16:creationId xmlns:a16="http://schemas.microsoft.com/office/drawing/2014/main" id="{71618AD4-1761-E342-B31F-1F1D00CD6490}"/>
              </a:ext>
            </a:extLst>
          </p:cNvPr>
          <p:cNvSpPr>
            <a:spLocks noGrp="1"/>
          </p:cNvSpPr>
          <p:nvPr>
            <p:ph type="pic" sz="quarter" idx="14"/>
          </p:nvPr>
        </p:nvSpPr>
        <p:spPr>
          <a:xfrm>
            <a:off x="3" y="1001209"/>
            <a:ext cx="8200567" cy="5276928"/>
          </a:xfrm>
          <a:pattFill prst="wdDnDiag">
            <a:fgClr>
              <a:schemeClr val="accent6"/>
            </a:fgClr>
            <a:bgClr>
              <a:schemeClr val="bg1">
                <a:lumMod val="95000"/>
              </a:schemeClr>
            </a:bgClr>
          </a:pattFill>
        </p:spPr>
        <p:txBody>
          <a:bodyPr anchor="ctr" anchorCtr="1"/>
          <a:lstStyle>
            <a:lvl1pPr>
              <a:defRPr sz="1618" b="1">
                <a:solidFill>
                  <a:schemeClr val="accent4"/>
                </a:solidFill>
              </a:defRPr>
            </a:lvl1pPr>
          </a:lstStyle>
          <a:p>
            <a:endParaRPr lang="nb-NO" dirty="0"/>
          </a:p>
        </p:txBody>
      </p:sp>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2" name="Plassholder for innhold 2">
            <a:extLst>
              <a:ext uri="{FF2B5EF4-FFF2-40B4-BE49-F238E27FC236}">
                <a16:creationId xmlns:a16="http://schemas.microsoft.com/office/drawing/2014/main" id="{0AFE6966-11C3-7C4B-80B3-53A019330D0D}"/>
              </a:ext>
            </a:extLst>
          </p:cNvPr>
          <p:cNvSpPr>
            <a:spLocks noGrp="1"/>
          </p:cNvSpPr>
          <p:nvPr>
            <p:ph idx="15"/>
          </p:nvPr>
        </p:nvSpPr>
        <p:spPr>
          <a:xfrm>
            <a:off x="8774729" y="3321698"/>
            <a:ext cx="3640112" cy="3191760"/>
          </a:xfrm>
          <a:prstGeom prst="rect">
            <a:avLst/>
          </a:prstGeom>
        </p:spPr>
        <p:txBody>
          <a:bodyPr lIns="0" rIns="0"/>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tekst 13">
            <a:extLst>
              <a:ext uri="{FF2B5EF4-FFF2-40B4-BE49-F238E27FC236}">
                <a16:creationId xmlns:a16="http://schemas.microsoft.com/office/drawing/2014/main" id="{6490FEC5-349D-BF40-BEC5-62FEE7E9867B}"/>
              </a:ext>
            </a:extLst>
          </p:cNvPr>
          <p:cNvSpPr>
            <a:spLocks noGrp="1"/>
          </p:cNvSpPr>
          <p:nvPr>
            <p:ph type="body" sz="quarter" idx="16" hasCustomPrompt="1"/>
          </p:nvPr>
        </p:nvSpPr>
        <p:spPr>
          <a:xfrm>
            <a:off x="981451" y="6278139"/>
            <a:ext cx="5608606" cy="323221"/>
          </a:xfrm>
        </p:spPr>
        <p:txBody>
          <a:bodyPr wrap="square" lIns="0" tIns="72000" rIns="72000" bIns="46800">
            <a:spAutoFit/>
          </a:bodyPr>
          <a:lstStyle>
            <a:lvl1pPr marL="0" marR="0" indent="0" algn="l" defTabSz="914371" rtl="0" eaLnBrk="1" fontAlgn="auto" latinLnBrk="0" hangingPunct="1">
              <a:lnSpc>
                <a:spcPct val="112000"/>
              </a:lnSpc>
              <a:spcBef>
                <a:spcPts val="650"/>
              </a:spcBef>
              <a:spcAft>
                <a:spcPts val="0"/>
              </a:spcAft>
              <a:buClrTx/>
              <a:buSzTx/>
              <a:buFont typeface="Arial" panose="020B0604020202020204" pitchFamily="34" charset="0"/>
              <a:buNone/>
              <a:tabLst/>
              <a:defRPr lang="nb-NO" sz="1280" baseline="0" smtClean="0">
                <a:solidFill>
                  <a:schemeClr val="bg2"/>
                </a:solidFill>
                <a:effectLst/>
              </a:defRPr>
            </a:lvl1pPr>
          </a:lstStyle>
          <a:p>
            <a:r>
              <a:rPr lang="nb-NO" dirty="0"/>
              <a:t>Bildetekst</a:t>
            </a:r>
          </a:p>
        </p:txBody>
      </p:sp>
      <p:sp>
        <p:nvSpPr>
          <p:cNvPr id="10" name="Plassholder for tekst 8">
            <a:extLst>
              <a:ext uri="{FF2B5EF4-FFF2-40B4-BE49-F238E27FC236}">
                <a16:creationId xmlns:a16="http://schemas.microsoft.com/office/drawing/2014/main" id="{C46D340F-84AD-0D4E-B340-E593C7BA02FE}"/>
              </a:ext>
            </a:extLst>
          </p:cNvPr>
          <p:cNvSpPr>
            <a:spLocks noGrp="1"/>
          </p:cNvSpPr>
          <p:nvPr>
            <p:ph type="body" sz="quarter" idx="13"/>
          </p:nvPr>
        </p:nvSpPr>
        <p:spPr>
          <a:xfrm>
            <a:off x="5654675" y="1278363"/>
            <a:ext cx="7023100" cy="1425345"/>
          </a:xfrm>
          <a:solidFill>
            <a:schemeClr val="bg1"/>
          </a:solidFill>
        </p:spPr>
        <p:txBody>
          <a:bodyPr wrap="square" lIns="180000" tIns="180000" rIns="180000" bIns="180000">
            <a:spAutoFit/>
          </a:bodyPr>
          <a:lstStyle>
            <a:lvl1pPr marL="0" indent="0">
              <a:lnSpc>
                <a:spcPct val="96000"/>
              </a:lnSpc>
              <a:buNone/>
              <a:defRPr sz="3125" b="0" baseline="0">
                <a:solidFill>
                  <a:schemeClr val="accent1"/>
                </a:solidFill>
              </a:defRPr>
            </a:lvl1pPr>
            <a:lvl2pPr marL="0" indent="0">
              <a:lnSpc>
                <a:spcPct val="96000"/>
              </a:lnSpc>
              <a:spcBef>
                <a:spcPts val="1800"/>
              </a:spcBef>
              <a:buNone/>
              <a:defRPr sz="2500" baseline="0">
                <a:solidFill>
                  <a:schemeClr val="accent1"/>
                </a:solidFill>
              </a:defRPr>
            </a:lvl2pPr>
          </a:lstStyle>
          <a:p>
            <a:r>
              <a:rPr lang="nb-NO" dirty="0"/>
              <a:t>Rediger tekststiler i malen</a:t>
            </a:r>
          </a:p>
          <a:p>
            <a:pPr lvl="1"/>
            <a:r>
              <a:rPr lang="nb-NO" dirty="0"/>
              <a:t>Andre nivå</a:t>
            </a:r>
          </a:p>
        </p:txBody>
      </p:sp>
    </p:spTree>
    <p:extLst>
      <p:ext uri="{BB962C8B-B14F-4D97-AF65-F5344CB8AC3E}">
        <p14:creationId xmlns:p14="http://schemas.microsoft.com/office/powerpoint/2010/main" val="25315717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2" name="Gradert bakgrunn">
            <a:extLst>
              <a:ext uri="{FF2B5EF4-FFF2-40B4-BE49-F238E27FC236}">
                <a16:creationId xmlns:a16="http://schemas.microsoft.com/office/drawing/2014/main" id="{31B60CC7-B2E1-AD49-9557-42DD8F58AFDE}"/>
              </a:ext>
            </a:extLst>
          </p:cNvPr>
          <p:cNvSpPr/>
          <p:nvPr userDrawn="1"/>
        </p:nvSpPr>
        <p:spPr>
          <a:xfrm>
            <a:off x="3" y="0"/>
            <a:ext cx="13433425"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3" name="Gradert bakgrunn">
            <a:extLst>
              <a:ext uri="{FF2B5EF4-FFF2-40B4-BE49-F238E27FC236}">
                <a16:creationId xmlns:a16="http://schemas.microsoft.com/office/drawing/2014/main" id="{3807EBCF-2A4E-4D4D-8D58-5C0266B0D9A8}"/>
              </a:ext>
            </a:extLst>
          </p:cNvPr>
          <p:cNvSpPr/>
          <p:nvPr userDrawn="1"/>
        </p:nvSpPr>
        <p:spPr>
          <a:xfrm>
            <a:off x="2" y="1821309"/>
            <a:ext cx="1719262" cy="2638269"/>
          </a:xfrm>
          <a:prstGeom prst="rect">
            <a:avLst/>
          </a:prstGeom>
          <a:gradFill>
            <a:gsLst>
              <a:gs pos="16000">
                <a:srgbClr val="31648E"/>
              </a:gs>
              <a:gs pos="100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0" name="Plassholder for bilde 9">
            <a:extLst>
              <a:ext uri="{FF2B5EF4-FFF2-40B4-BE49-F238E27FC236}">
                <a16:creationId xmlns:a16="http://schemas.microsoft.com/office/drawing/2014/main" id="{339F5D12-C9B1-324B-8F08-A9CD18499C88}"/>
              </a:ext>
            </a:extLst>
          </p:cNvPr>
          <p:cNvSpPr>
            <a:spLocks noGrp="1"/>
          </p:cNvSpPr>
          <p:nvPr>
            <p:ph type="pic" sz="quarter" idx="13"/>
          </p:nvPr>
        </p:nvSpPr>
        <p:spPr>
          <a:xfrm>
            <a:off x="1727620" y="2792413"/>
            <a:ext cx="3903981" cy="2914650"/>
          </a:xfrm>
          <a:pattFill prst="wdDnDiag">
            <a:fgClr>
              <a:schemeClr val="accent6"/>
            </a:fgClr>
            <a:bgClr>
              <a:schemeClr val="bg1">
                <a:lumMod val="95000"/>
              </a:schemeClr>
            </a:bgClr>
          </a:pattFill>
        </p:spPr>
        <p:txBody>
          <a:bodyPr anchor="ctr" anchorCtr="1"/>
          <a:lstStyle>
            <a:lvl1pPr marL="0" indent="0">
              <a:buNone/>
              <a:defRPr sz="1618" b="1">
                <a:solidFill>
                  <a:schemeClr val="accent4"/>
                </a:solidFill>
              </a:defRPr>
            </a:lvl1pPr>
          </a:lstStyle>
          <a:p>
            <a:endParaRPr lang="nb-NO" dirty="0"/>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5631601" y="2362145"/>
            <a:ext cx="6777356" cy="1791214"/>
          </a:xfrm>
          <a:noFill/>
        </p:spPr>
        <p:txBody>
          <a:bodyPr lIns="180000" tIns="180000" rIns="180000" bIns="180000" anchor="t" anchorCtr="0">
            <a:spAutoFit/>
          </a:bodyPr>
          <a:lstStyle>
            <a:lvl1pPr>
              <a:defRPr sz="4883" b="1" i="0" baseline="0">
                <a:latin typeface="Franklin Gothic Demi" panose="020B06030201020202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5631601" y="1831508"/>
            <a:ext cx="6777356" cy="754585"/>
          </a:xfrm>
          <a:prstGeom prst="rect">
            <a:avLst/>
          </a:prstGeom>
          <a:noFill/>
        </p:spPr>
        <p:txBody>
          <a:bodyPr wrap="square" lIns="180000" tIns="180000" rIns="180000" bIns="180000" anchor="b" anchorCtr="0">
            <a:spAutoFit/>
          </a:bodyPr>
          <a:lstStyle>
            <a:lvl1pPr marL="0" indent="0">
              <a:buNone/>
              <a:defRPr sz="25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1771928" y="6165712"/>
            <a:ext cx="6777356" cy="676422"/>
          </a:xfrm>
          <a:prstGeom prst="rect">
            <a:avLst/>
          </a:prstGeom>
          <a:noFill/>
        </p:spPr>
        <p:txBody>
          <a:bodyPr wrap="square" lIns="180000" tIns="180000" rIns="180000" bIns="180000" anchor="b" anchorCtr="0">
            <a:spAutoFit/>
          </a:bodyPr>
          <a:lstStyle>
            <a:lvl1pPr marL="0" indent="0">
              <a:buNone/>
              <a:defRPr sz="2000">
                <a:solidFill>
                  <a:schemeClr val="bg1"/>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3" y="6371541"/>
            <a:ext cx="2671781" cy="381683"/>
          </a:xfrm>
          <a:prstGeom prst="rect">
            <a:avLst/>
          </a:prstGeom>
        </p:spPr>
      </p:pic>
      <p:sp>
        <p:nvSpPr>
          <p:cNvPr id="15" name="Pil">
            <a:extLst>
              <a:ext uri="{FF2B5EF4-FFF2-40B4-BE49-F238E27FC236}">
                <a16:creationId xmlns:a16="http://schemas.microsoft.com/office/drawing/2014/main" id="{C62E298A-261F-4240-91B7-178B86DC8431}"/>
              </a:ext>
            </a:extLst>
          </p:cNvPr>
          <p:cNvSpPr/>
          <p:nvPr userDrawn="1"/>
        </p:nvSpPr>
        <p:spPr>
          <a:xfrm flipH="1">
            <a:off x="316558" y="1831508"/>
            <a:ext cx="1411062" cy="2638269"/>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8862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e punkter">
    <p:spTree>
      <p:nvGrpSpPr>
        <p:cNvPr id="1" name=""/>
        <p:cNvGrpSpPr/>
        <p:nvPr/>
      </p:nvGrpSpPr>
      <p:grpSpPr>
        <a:xfrm>
          <a:off x="0" y="0"/>
          <a:ext cx="0" cy="0"/>
          <a:chOff x="0" y="0"/>
          <a:chExt cx="0" cy="0"/>
        </a:xfrm>
      </p:grpSpPr>
      <p:pic>
        <p:nvPicPr>
          <p:cNvPr id="7" name="underlag" hidden="1">
            <a:extLst>
              <a:ext uri="{FF2B5EF4-FFF2-40B4-BE49-F238E27FC236}">
                <a16:creationId xmlns:a16="http://schemas.microsoft.com/office/drawing/2014/main" id="{53F2E760-C566-7244-8372-567BFDC368C8}"/>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4" name="Plassholder for dato 3">
            <a:extLst>
              <a:ext uri="{FF2B5EF4-FFF2-40B4-BE49-F238E27FC236}">
                <a16:creationId xmlns:a16="http://schemas.microsoft.com/office/drawing/2014/main" id="{504DDB97-CDF4-6D4C-8FED-D17F9230C5B5}"/>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5" name="Plassholder for bunntekst 4">
            <a:extLst>
              <a:ext uri="{FF2B5EF4-FFF2-40B4-BE49-F238E27FC236}">
                <a16:creationId xmlns:a16="http://schemas.microsoft.com/office/drawing/2014/main" id="{6F82CC53-5235-674D-A2BC-13917A9A4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BCB0DF-E4D9-2D46-A6E6-AD4099105D79}"/>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9" name="Tittel 8">
            <a:extLst>
              <a:ext uri="{FF2B5EF4-FFF2-40B4-BE49-F238E27FC236}">
                <a16:creationId xmlns:a16="http://schemas.microsoft.com/office/drawing/2014/main" id="{AB7B93FA-995B-7149-9FB6-3FB9755394A0}"/>
              </a:ext>
            </a:extLst>
          </p:cNvPr>
          <p:cNvSpPr>
            <a:spLocks noGrp="1"/>
          </p:cNvSpPr>
          <p:nvPr>
            <p:ph type="title"/>
          </p:nvPr>
        </p:nvSpPr>
        <p:spPr/>
        <p:txBody>
          <a:bodyPr/>
          <a:lstStyle/>
          <a:p>
            <a:r>
              <a:rPr lang="nb-NO"/>
              <a:t>Klikk for å redigere tittelstil</a:t>
            </a:r>
            <a:endParaRPr lang="nb-NO" dirty="0"/>
          </a:p>
        </p:txBody>
      </p:sp>
      <p:sp>
        <p:nvSpPr>
          <p:cNvPr id="11" name="Plassholder for innhold 2">
            <a:extLst>
              <a:ext uri="{FF2B5EF4-FFF2-40B4-BE49-F238E27FC236}">
                <a16:creationId xmlns:a16="http://schemas.microsoft.com/office/drawing/2014/main" id="{DABAD49D-9FE9-6247-87C3-3F782F06188F}"/>
              </a:ext>
            </a:extLst>
          </p:cNvPr>
          <p:cNvSpPr>
            <a:spLocks noGrp="1"/>
          </p:cNvSpPr>
          <p:nvPr>
            <p:ph idx="1"/>
          </p:nvPr>
        </p:nvSpPr>
        <p:spPr>
          <a:xfrm>
            <a:off x="858378" y="2150533"/>
            <a:ext cx="11746537" cy="4664678"/>
          </a:xfrm>
          <a:prstGeom prst="rect">
            <a:avLst/>
          </a:prstGeom>
        </p:spPr>
        <p:txBody>
          <a:bodyPr/>
          <a:lstStyle>
            <a:lvl1pPr algn="ctr">
              <a:defRPr sz="3125" baseline="0"/>
            </a:lvl1pPr>
            <a:lvl2pPr algn="ctr">
              <a:defRPr sz="3125" baseline="0"/>
            </a:lvl2pPr>
            <a:lvl3pPr algn="ctr">
              <a:defRPr sz="3125" baseline="0"/>
            </a:lvl3pPr>
          </a:lstStyle>
          <a:p>
            <a:pPr lvl="0"/>
            <a:r>
              <a:rPr lang="nb-NO"/>
              <a:t>Rediger tekststiler i malen</a:t>
            </a:r>
          </a:p>
        </p:txBody>
      </p:sp>
      <p:sp>
        <p:nvSpPr>
          <p:cNvPr id="12" name="Plassholder for tekst 10">
            <a:extLst>
              <a:ext uri="{FF2B5EF4-FFF2-40B4-BE49-F238E27FC236}">
                <a16:creationId xmlns:a16="http://schemas.microsoft.com/office/drawing/2014/main" id="{1CFE2B4D-E407-BD44-8349-D5A5FE63D1AA}"/>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tx2"/>
                </a:solidFill>
              </a:defRPr>
            </a:lvl1pPr>
          </a:lstStyle>
          <a:p>
            <a:r>
              <a:rPr lang="nb-NO" dirty="0"/>
              <a:t>Undertittel</a:t>
            </a:r>
          </a:p>
        </p:txBody>
      </p:sp>
    </p:spTree>
    <p:extLst>
      <p:ext uri="{BB962C8B-B14F-4D97-AF65-F5344CB8AC3E}">
        <p14:creationId xmlns:p14="http://schemas.microsoft.com/office/powerpoint/2010/main" val="17524874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eloverskrift uten bilde">
    <p:spTree>
      <p:nvGrpSpPr>
        <p:cNvPr id="1" name=""/>
        <p:cNvGrpSpPr/>
        <p:nvPr/>
      </p:nvGrpSpPr>
      <p:grpSpPr>
        <a:xfrm>
          <a:off x="0" y="0"/>
          <a:ext cx="0" cy="0"/>
          <a:chOff x="0" y="0"/>
          <a:chExt cx="0" cy="0"/>
        </a:xfrm>
      </p:grpSpPr>
      <p:sp>
        <p:nvSpPr>
          <p:cNvPr id="8" name="Gradert bakgrunn">
            <a:extLst>
              <a:ext uri="{FF2B5EF4-FFF2-40B4-BE49-F238E27FC236}">
                <a16:creationId xmlns:a16="http://schemas.microsoft.com/office/drawing/2014/main" id="{FC65C56E-1C9B-0045-94E8-DB8ADAC9F0F1}"/>
              </a:ext>
            </a:extLst>
          </p:cNvPr>
          <p:cNvSpPr/>
          <p:nvPr userDrawn="1"/>
        </p:nvSpPr>
        <p:spPr>
          <a:xfrm>
            <a:off x="3" y="0"/>
            <a:ext cx="13433425"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3" name="Gradert bakgrunn">
            <a:extLst>
              <a:ext uri="{FF2B5EF4-FFF2-40B4-BE49-F238E27FC236}">
                <a16:creationId xmlns:a16="http://schemas.microsoft.com/office/drawing/2014/main" id="{3807EBCF-2A4E-4D4D-8D58-5C0266B0D9A8}"/>
              </a:ext>
            </a:extLst>
          </p:cNvPr>
          <p:cNvSpPr/>
          <p:nvPr userDrawn="1"/>
        </p:nvSpPr>
        <p:spPr>
          <a:xfrm>
            <a:off x="2" y="1821309"/>
            <a:ext cx="1719262" cy="2638269"/>
          </a:xfrm>
          <a:prstGeom prst="rect">
            <a:avLst/>
          </a:prstGeom>
          <a:gradFill>
            <a:gsLst>
              <a:gs pos="16000">
                <a:srgbClr val="31648E"/>
              </a:gs>
              <a:gs pos="100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2728594" y="2362145"/>
            <a:ext cx="6777356" cy="1791214"/>
          </a:xfrm>
          <a:noFill/>
        </p:spPr>
        <p:txBody>
          <a:bodyPr lIns="180000" tIns="180000" rIns="180000" bIns="180000" anchor="t" anchorCtr="0">
            <a:spAutoFit/>
          </a:bodyPr>
          <a:lstStyle>
            <a:lvl1pPr>
              <a:defRPr sz="4883" b="1" i="0" baseline="0">
                <a:latin typeface="Franklin Gothic Demi" panose="020B06030201020202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2728594" y="1831508"/>
            <a:ext cx="6777356" cy="754585"/>
          </a:xfrm>
          <a:prstGeom prst="rect">
            <a:avLst/>
          </a:prstGeom>
          <a:noFill/>
        </p:spPr>
        <p:txBody>
          <a:bodyPr wrap="square" lIns="180000" tIns="180000" rIns="180000" bIns="180000" anchor="b" anchorCtr="0">
            <a:spAutoFit/>
          </a:bodyPr>
          <a:lstStyle>
            <a:lvl1pPr marL="0" indent="0">
              <a:buNone/>
              <a:defRPr sz="25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2728594" y="6165712"/>
            <a:ext cx="6777356" cy="676422"/>
          </a:xfrm>
          <a:prstGeom prst="rect">
            <a:avLst/>
          </a:prstGeom>
          <a:noFill/>
        </p:spPr>
        <p:txBody>
          <a:bodyPr wrap="square" lIns="180000" tIns="180000" rIns="180000" bIns="180000" anchor="b" anchorCtr="0">
            <a:spAutoFit/>
          </a:bodyPr>
          <a:lstStyle>
            <a:lvl1pPr marL="0" indent="0">
              <a:buNone/>
              <a:defRPr sz="20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3" y="6371541"/>
            <a:ext cx="2671781" cy="381683"/>
          </a:xfrm>
          <a:prstGeom prst="rect">
            <a:avLst/>
          </a:prstGeom>
        </p:spPr>
      </p:pic>
      <p:sp>
        <p:nvSpPr>
          <p:cNvPr id="15" name="Pil">
            <a:extLst>
              <a:ext uri="{FF2B5EF4-FFF2-40B4-BE49-F238E27FC236}">
                <a16:creationId xmlns:a16="http://schemas.microsoft.com/office/drawing/2014/main" id="{C62E298A-261F-4240-91B7-178B86DC8431}"/>
              </a:ext>
            </a:extLst>
          </p:cNvPr>
          <p:cNvSpPr/>
          <p:nvPr userDrawn="1"/>
        </p:nvSpPr>
        <p:spPr>
          <a:xfrm flipH="1">
            <a:off x="316558" y="1831508"/>
            <a:ext cx="1411062" cy="2638269"/>
          </a:xfrm>
          <a:prstGeom prst="homePlate">
            <a:avLst>
              <a:gd name="adj" fmla="val 92398"/>
            </a:avLst>
          </a:prstGeom>
          <a:solidFill>
            <a:srgbClr val="2D527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04641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eloverskrift, enkel">
    <p:spTree>
      <p:nvGrpSpPr>
        <p:cNvPr id="1" name=""/>
        <p:cNvGrpSpPr/>
        <p:nvPr/>
      </p:nvGrpSpPr>
      <p:grpSpPr>
        <a:xfrm>
          <a:off x="0" y="0"/>
          <a:ext cx="0" cy="0"/>
          <a:chOff x="0" y="0"/>
          <a:chExt cx="0" cy="0"/>
        </a:xfrm>
      </p:grpSpPr>
      <p:sp>
        <p:nvSpPr>
          <p:cNvPr id="6" name="Gradert bakgrunn">
            <a:extLst>
              <a:ext uri="{FF2B5EF4-FFF2-40B4-BE49-F238E27FC236}">
                <a16:creationId xmlns:a16="http://schemas.microsoft.com/office/drawing/2014/main" id="{D279C25C-EF16-8B42-BBFB-544E5FFE26AA}"/>
              </a:ext>
            </a:extLst>
          </p:cNvPr>
          <p:cNvSpPr/>
          <p:nvPr userDrawn="1"/>
        </p:nvSpPr>
        <p:spPr>
          <a:xfrm>
            <a:off x="3" y="0"/>
            <a:ext cx="13433425"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2" name="Tittel 1">
            <a:extLst>
              <a:ext uri="{FF2B5EF4-FFF2-40B4-BE49-F238E27FC236}">
                <a16:creationId xmlns:a16="http://schemas.microsoft.com/office/drawing/2014/main" id="{AFFD5B46-59D5-ED4A-9EE6-D39BE44755E3}"/>
              </a:ext>
            </a:extLst>
          </p:cNvPr>
          <p:cNvSpPr>
            <a:spLocks noGrp="1"/>
          </p:cNvSpPr>
          <p:nvPr>
            <p:ph type="title"/>
          </p:nvPr>
        </p:nvSpPr>
        <p:spPr>
          <a:xfrm>
            <a:off x="1951038" y="2362145"/>
            <a:ext cx="9517062" cy="1077365"/>
          </a:xfrm>
          <a:noFill/>
        </p:spPr>
        <p:txBody>
          <a:bodyPr wrap="square" lIns="180000" tIns="180000" rIns="180000" bIns="180000" anchor="b" anchorCtr="0">
            <a:spAutoFit/>
          </a:bodyPr>
          <a:lstStyle>
            <a:lvl1pPr algn="ctr">
              <a:defRPr sz="4883" b="1" i="0" baseline="0">
                <a:latin typeface="Franklin Gothic Demi" panose="020B06030201020202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874A9930-2A82-C340-A696-332EF4B7116C}"/>
              </a:ext>
            </a:extLst>
          </p:cNvPr>
          <p:cNvSpPr>
            <a:spLocks noGrp="1"/>
          </p:cNvSpPr>
          <p:nvPr>
            <p:ph type="body" idx="1" hasCustomPrompt="1"/>
          </p:nvPr>
        </p:nvSpPr>
        <p:spPr>
          <a:xfrm>
            <a:off x="1951039" y="3400957"/>
            <a:ext cx="9531348" cy="754585"/>
          </a:xfrm>
          <a:prstGeom prst="rect">
            <a:avLst/>
          </a:prstGeom>
          <a:noFill/>
        </p:spPr>
        <p:txBody>
          <a:bodyPr wrap="square" lIns="180000" tIns="180000" rIns="180000" bIns="180000" anchor="t" anchorCtr="0">
            <a:spAutoFit/>
          </a:bodyPr>
          <a:lstStyle>
            <a:lvl1pPr marL="0" indent="0" algn="ctr">
              <a:buNone/>
              <a:defRPr sz="25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Undertittel</a:t>
            </a:r>
          </a:p>
        </p:txBody>
      </p:sp>
      <p:sp>
        <p:nvSpPr>
          <p:cNvPr id="11" name="Plassholder for tekst 2">
            <a:extLst>
              <a:ext uri="{FF2B5EF4-FFF2-40B4-BE49-F238E27FC236}">
                <a16:creationId xmlns:a16="http://schemas.microsoft.com/office/drawing/2014/main" id="{05C111AA-69C5-C54A-A768-6F649FB9D27E}"/>
              </a:ext>
            </a:extLst>
          </p:cNvPr>
          <p:cNvSpPr>
            <a:spLocks noGrp="1"/>
          </p:cNvSpPr>
          <p:nvPr>
            <p:ph type="body" idx="14" hasCustomPrompt="1"/>
          </p:nvPr>
        </p:nvSpPr>
        <p:spPr>
          <a:xfrm>
            <a:off x="3894138" y="6165712"/>
            <a:ext cx="5611812" cy="676422"/>
          </a:xfrm>
          <a:prstGeom prst="rect">
            <a:avLst/>
          </a:prstGeom>
          <a:noFill/>
        </p:spPr>
        <p:txBody>
          <a:bodyPr wrap="square" lIns="180000" tIns="180000" rIns="180000" bIns="180000" anchor="b" anchorCtr="0">
            <a:spAutoFit/>
          </a:bodyPr>
          <a:lstStyle>
            <a:lvl1pPr marL="0" indent="0" algn="ctr">
              <a:buNone/>
              <a:defRPr sz="2000">
                <a:solidFill>
                  <a:schemeClr val="bg2"/>
                </a:solidFill>
              </a:defRPr>
            </a:lvl1pPr>
            <a:lvl2pPr marL="457186" indent="0">
              <a:buNone/>
              <a:defRPr sz="2000">
                <a:solidFill>
                  <a:schemeClr val="tx1">
                    <a:tint val="75000"/>
                  </a:schemeClr>
                </a:solidFill>
              </a:defRPr>
            </a:lvl2pPr>
            <a:lvl3pPr marL="914371" indent="0">
              <a:buNone/>
              <a:defRPr sz="1800">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4" indent="0">
              <a:buNone/>
              <a:defRPr sz="1600">
                <a:solidFill>
                  <a:schemeClr val="tx1">
                    <a:tint val="75000"/>
                  </a:schemeClr>
                </a:solidFill>
              </a:defRPr>
            </a:lvl7pPr>
            <a:lvl8pPr marL="3200300" indent="0">
              <a:buNone/>
              <a:defRPr sz="1600">
                <a:solidFill>
                  <a:schemeClr val="tx1">
                    <a:tint val="75000"/>
                  </a:schemeClr>
                </a:solidFill>
              </a:defRPr>
            </a:lvl8pPr>
            <a:lvl9pPr marL="3657486" indent="0">
              <a:buNone/>
              <a:defRPr sz="1600">
                <a:solidFill>
                  <a:schemeClr val="tx1">
                    <a:tint val="75000"/>
                  </a:schemeClr>
                </a:solidFill>
              </a:defRPr>
            </a:lvl9pPr>
          </a:lstStyle>
          <a:p>
            <a:r>
              <a:rPr lang="nb-NO" dirty="0"/>
              <a:t>Kundenavn</a:t>
            </a:r>
          </a:p>
        </p:txBody>
      </p:sp>
      <p:pic>
        <p:nvPicPr>
          <p:cNvPr id="9" name="Kruse Larsen logo farge">
            <a:extLst>
              <a:ext uri="{FF2B5EF4-FFF2-40B4-BE49-F238E27FC236}">
                <a16:creationId xmlns:a16="http://schemas.microsoft.com/office/drawing/2014/main" id="{6A3A8E31-364D-AB4E-8EBD-A5655BB83AB7}"/>
              </a:ext>
            </a:extLst>
          </p:cNvPr>
          <p:cNvPicPr>
            <a:picLocks noChangeAspect="1"/>
          </p:cNvPicPr>
          <p:nvPr userDrawn="1"/>
        </p:nvPicPr>
        <p:blipFill>
          <a:blip r:embed="rId2"/>
          <a:stretch>
            <a:fillRect/>
          </a:stretch>
        </p:blipFill>
        <p:spPr>
          <a:xfrm>
            <a:off x="9781033" y="6371541"/>
            <a:ext cx="2671781" cy="381683"/>
          </a:xfrm>
          <a:prstGeom prst="rect">
            <a:avLst/>
          </a:prstGeom>
        </p:spPr>
      </p:pic>
    </p:spTree>
    <p:extLst>
      <p:ext uri="{BB962C8B-B14F-4D97-AF65-F5344CB8AC3E}">
        <p14:creationId xmlns:p14="http://schemas.microsoft.com/office/powerpoint/2010/main" val="866457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pic>
        <p:nvPicPr>
          <p:cNvPr id="7" name="Bilde 6" hidden="1">
            <a:extLst>
              <a:ext uri="{FF2B5EF4-FFF2-40B4-BE49-F238E27FC236}">
                <a16:creationId xmlns:a16="http://schemas.microsoft.com/office/drawing/2014/main" id="{9902FD48-6618-314C-B717-6CA27DC95CD8}"/>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10" name="Plassholder for dato 9">
            <a:extLst>
              <a:ext uri="{FF2B5EF4-FFF2-40B4-BE49-F238E27FC236}">
                <a16:creationId xmlns:a16="http://schemas.microsoft.com/office/drawing/2014/main" id="{8BCB178A-4EE5-024F-B8BC-228EB6C1DAA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11" name="Plassholder for bunntekst 10">
            <a:extLst>
              <a:ext uri="{FF2B5EF4-FFF2-40B4-BE49-F238E27FC236}">
                <a16:creationId xmlns:a16="http://schemas.microsoft.com/office/drawing/2014/main" id="{90463367-A2CD-E244-9D48-FEAB826A0C31}"/>
              </a:ext>
            </a:extLst>
          </p:cNvPr>
          <p:cNvSpPr>
            <a:spLocks noGrp="1"/>
          </p:cNvSpPr>
          <p:nvPr>
            <p:ph type="ftr" sz="quarter" idx="11"/>
          </p:nvPr>
        </p:nvSpPr>
        <p:spPr/>
        <p:txBody>
          <a:bodyPr/>
          <a:lstStyle/>
          <a:p>
            <a:endParaRPr lang="nb-NO" dirty="0"/>
          </a:p>
        </p:txBody>
      </p:sp>
      <p:sp>
        <p:nvSpPr>
          <p:cNvPr id="12" name="Plassholder for lysbildenummer 11">
            <a:extLst>
              <a:ext uri="{FF2B5EF4-FFF2-40B4-BE49-F238E27FC236}">
                <a16:creationId xmlns:a16="http://schemas.microsoft.com/office/drawing/2014/main" id="{575EAC44-0225-E249-ADA1-3037D60D1611}"/>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14" name="Plassholder for tekst 13">
            <a:extLst>
              <a:ext uri="{FF2B5EF4-FFF2-40B4-BE49-F238E27FC236}">
                <a16:creationId xmlns:a16="http://schemas.microsoft.com/office/drawing/2014/main" id="{C4FF4472-1E27-B54E-90C7-74E8D4C41C1E}"/>
              </a:ext>
            </a:extLst>
          </p:cNvPr>
          <p:cNvSpPr>
            <a:spLocks noGrp="1"/>
          </p:cNvSpPr>
          <p:nvPr>
            <p:ph type="body" sz="quarter" idx="13" hasCustomPrompt="1"/>
          </p:nvPr>
        </p:nvSpPr>
        <p:spPr>
          <a:xfrm>
            <a:off x="1950411" y="3267652"/>
            <a:ext cx="9512117" cy="636588"/>
          </a:xfrm>
        </p:spPr>
        <p:txBody>
          <a:bodyPr/>
          <a:lstStyle>
            <a:lvl1pPr marL="0" indent="0" algn="ctr">
              <a:lnSpc>
                <a:spcPct val="96000"/>
              </a:lnSpc>
              <a:buNone/>
              <a:defRPr sz="3906" b="0" i="1" baseline="0">
                <a:solidFill>
                  <a:schemeClr val="bg1"/>
                </a:solidFill>
              </a:defRPr>
            </a:lvl1pPr>
          </a:lstStyle>
          <a:p>
            <a:r>
              <a:rPr lang="nb-NO" dirty="0"/>
              <a:t>«Sitat»</a:t>
            </a:r>
          </a:p>
        </p:txBody>
      </p:sp>
      <p:sp>
        <p:nvSpPr>
          <p:cNvPr id="15" name="Plassholder for tekst 13">
            <a:extLst>
              <a:ext uri="{FF2B5EF4-FFF2-40B4-BE49-F238E27FC236}">
                <a16:creationId xmlns:a16="http://schemas.microsoft.com/office/drawing/2014/main" id="{6A0E10B5-F46D-3844-AF58-61A05276BD9A}"/>
              </a:ext>
            </a:extLst>
          </p:cNvPr>
          <p:cNvSpPr>
            <a:spLocks noGrp="1"/>
          </p:cNvSpPr>
          <p:nvPr>
            <p:ph type="body" sz="quarter" idx="14" hasCustomPrompt="1"/>
          </p:nvPr>
        </p:nvSpPr>
        <p:spPr>
          <a:xfrm>
            <a:off x="3917020" y="3965326"/>
            <a:ext cx="5599620" cy="329770"/>
          </a:xfrm>
        </p:spPr>
        <p:txBody>
          <a:bodyPr>
            <a:spAutoFit/>
          </a:bodyPr>
          <a:lstStyle>
            <a:lvl1pPr marL="0" indent="0" algn="ctr">
              <a:lnSpc>
                <a:spcPct val="96000"/>
              </a:lnSpc>
              <a:buNone/>
              <a:defRPr sz="1600" b="1" i="0" baseline="0">
                <a:solidFill>
                  <a:schemeClr val="bg2"/>
                </a:solidFill>
                <a:latin typeface="Franklin Gothic Demi" panose="020B0603020102020204" pitchFamily="34" charset="0"/>
              </a:defRPr>
            </a:lvl1pPr>
          </a:lstStyle>
          <a:p>
            <a:r>
              <a:rPr lang="nb-NO" dirty="0"/>
              <a:t>Navn/kilde</a:t>
            </a:r>
          </a:p>
        </p:txBody>
      </p:sp>
    </p:spTree>
    <p:extLst>
      <p:ext uri="{BB962C8B-B14F-4D97-AF65-F5344CB8AC3E}">
        <p14:creationId xmlns:p14="http://schemas.microsoft.com/office/powerpoint/2010/main" val="3264502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tat med bild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C2B18C79-BC10-E842-96DB-B0CFF45136B9}"/>
              </a:ext>
            </a:extLst>
          </p:cNvPr>
          <p:cNvSpPr>
            <a:spLocks noGrp="1"/>
          </p:cNvSpPr>
          <p:nvPr>
            <p:ph type="pic" sz="quarter" idx="15"/>
          </p:nvPr>
        </p:nvSpPr>
        <p:spPr>
          <a:xfrm>
            <a:off x="976268" y="2320925"/>
            <a:ext cx="5621396" cy="3461311"/>
          </a:xfrm>
          <a:pattFill prst="wdDnDiag">
            <a:fgClr>
              <a:schemeClr val="accent6"/>
            </a:fgClr>
            <a:bgClr>
              <a:schemeClr val="bg1">
                <a:lumMod val="95000"/>
              </a:schemeClr>
            </a:bgClr>
          </a:pattFill>
        </p:spPr>
        <p:txBody>
          <a:bodyPr anchor="ctr" anchorCtr="1"/>
          <a:lstStyle>
            <a:lvl1pPr marL="0" indent="0">
              <a:buNone/>
              <a:defRPr sz="1618" b="1">
                <a:solidFill>
                  <a:schemeClr val="accent4"/>
                </a:solidFill>
              </a:defRPr>
            </a:lvl1pPr>
          </a:lstStyle>
          <a:p>
            <a:endParaRPr lang="nb-NO" dirty="0"/>
          </a:p>
        </p:txBody>
      </p:sp>
      <p:sp>
        <p:nvSpPr>
          <p:cNvPr id="10" name="Plassholder for dato 9">
            <a:extLst>
              <a:ext uri="{FF2B5EF4-FFF2-40B4-BE49-F238E27FC236}">
                <a16:creationId xmlns:a16="http://schemas.microsoft.com/office/drawing/2014/main" id="{8BCB178A-4EE5-024F-B8BC-228EB6C1DAAB}"/>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11" name="Plassholder for bunntekst 10">
            <a:extLst>
              <a:ext uri="{FF2B5EF4-FFF2-40B4-BE49-F238E27FC236}">
                <a16:creationId xmlns:a16="http://schemas.microsoft.com/office/drawing/2014/main" id="{90463367-A2CD-E244-9D48-FEAB826A0C31}"/>
              </a:ext>
            </a:extLst>
          </p:cNvPr>
          <p:cNvSpPr>
            <a:spLocks noGrp="1"/>
          </p:cNvSpPr>
          <p:nvPr>
            <p:ph type="ftr" sz="quarter" idx="11"/>
          </p:nvPr>
        </p:nvSpPr>
        <p:spPr/>
        <p:txBody>
          <a:bodyPr/>
          <a:lstStyle/>
          <a:p>
            <a:endParaRPr lang="nb-NO" dirty="0"/>
          </a:p>
        </p:txBody>
      </p:sp>
      <p:sp>
        <p:nvSpPr>
          <p:cNvPr id="12" name="Plassholder for lysbildenummer 11">
            <a:extLst>
              <a:ext uri="{FF2B5EF4-FFF2-40B4-BE49-F238E27FC236}">
                <a16:creationId xmlns:a16="http://schemas.microsoft.com/office/drawing/2014/main" id="{575EAC44-0225-E249-ADA1-3037D60D1611}"/>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Plassholder for tekst 13">
            <a:extLst>
              <a:ext uri="{FF2B5EF4-FFF2-40B4-BE49-F238E27FC236}">
                <a16:creationId xmlns:a16="http://schemas.microsoft.com/office/drawing/2014/main" id="{55FE7383-8D3C-EF45-8593-00D1B5A5E174}"/>
              </a:ext>
            </a:extLst>
          </p:cNvPr>
          <p:cNvSpPr>
            <a:spLocks noGrp="1"/>
          </p:cNvSpPr>
          <p:nvPr>
            <p:ph type="body" sz="quarter" idx="13" hasCustomPrompt="1"/>
          </p:nvPr>
        </p:nvSpPr>
        <p:spPr>
          <a:xfrm>
            <a:off x="6597664" y="3144760"/>
            <a:ext cx="5599620" cy="940533"/>
          </a:xfrm>
          <a:noFill/>
        </p:spPr>
        <p:txBody>
          <a:bodyPr lIns="180000" tIns="180000" rIns="180000" bIns="180000">
            <a:spAutoFit/>
          </a:bodyPr>
          <a:lstStyle>
            <a:lvl1pPr marL="0" indent="0" algn="l">
              <a:lnSpc>
                <a:spcPct val="96000"/>
              </a:lnSpc>
              <a:buNone/>
              <a:defRPr sz="3906" b="0" i="1" baseline="0">
                <a:solidFill>
                  <a:schemeClr val="bg1"/>
                </a:solidFill>
              </a:defRPr>
            </a:lvl1pPr>
          </a:lstStyle>
          <a:p>
            <a:r>
              <a:rPr lang="nb-NO" dirty="0"/>
              <a:t>«Sitat»</a:t>
            </a:r>
          </a:p>
        </p:txBody>
      </p:sp>
      <p:sp>
        <p:nvSpPr>
          <p:cNvPr id="9" name="Plassholder for tekst 13">
            <a:extLst>
              <a:ext uri="{FF2B5EF4-FFF2-40B4-BE49-F238E27FC236}">
                <a16:creationId xmlns:a16="http://schemas.microsoft.com/office/drawing/2014/main" id="{9FAC841B-8C62-8F4D-B23D-FCB1A45D8862}"/>
              </a:ext>
            </a:extLst>
          </p:cNvPr>
          <p:cNvSpPr>
            <a:spLocks noGrp="1"/>
          </p:cNvSpPr>
          <p:nvPr>
            <p:ph type="body" sz="quarter" idx="14" hasCustomPrompt="1"/>
          </p:nvPr>
        </p:nvSpPr>
        <p:spPr>
          <a:xfrm>
            <a:off x="6597664" y="4085293"/>
            <a:ext cx="5599620" cy="465362"/>
          </a:xfrm>
          <a:noFill/>
        </p:spPr>
        <p:txBody>
          <a:bodyPr lIns="216000" bIns="180000">
            <a:spAutoFit/>
          </a:bodyPr>
          <a:lstStyle>
            <a:lvl1pPr marL="0" indent="0" algn="l">
              <a:lnSpc>
                <a:spcPct val="96000"/>
              </a:lnSpc>
              <a:buNone/>
              <a:defRPr sz="1600" b="1" i="0" baseline="0">
                <a:solidFill>
                  <a:schemeClr val="accent3"/>
                </a:solidFill>
                <a:latin typeface="Franklin Gothic Demi" panose="020B0603020102020204" pitchFamily="34" charset="0"/>
              </a:defRPr>
            </a:lvl1pPr>
          </a:lstStyle>
          <a:p>
            <a:r>
              <a:rPr lang="nb-NO" dirty="0"/>
              <a:t>Navn/kilde</a:t>
            </a:r>
          </a:p>
        </p:txBody>
      </p:sp>
    </p:spTree>
    <p:extLst>
      <p:ext uri="{BB962C8B-B14F-4D97-AF65-F5344CB8AC3E}">
        <p14:creationId xmlns:p14="http://schemas.microsoft.com/office/powerpoint/2010/main" val="2106579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AE0E296-8A97-254A-BAFE-634427F96FA1}"/>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4" name="Plassholder for bunntekst 3">
            <a:extLst>
              <a:ext uri="{FF2B5EF4-FFF2-40B4-BE49-F238E27FC236}">
                <a16:creationId xmlns:a16="http://schemas.microsoft.com/office/drawing/2014/main" id="{BF748965-7675-404C-A3CA-CD48C82F0B2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C21347B-FF03-D54F-80C3-076A87B92ECB}"/>
              </a:ext>
            </a:extLst>
          </p:cNvPr>
          <p:cNvSpPr>
            <a:spLocks noGrp="1"/>
          </p:cNvSpPr>
          <p:nvPr>
            <p:ph type="sldNum" sz="quarter" idx="12"/>
          </p:nvPr>
        </p:nvSpPr>
        <p:spPr/>
        <p:txBody>
          <a:bodyPr/>
          <a:lstStyle/>
          <a:p>
            <a:fld id="{9B5C7680-3B79-CC42-9245-3C9325FA2940}" type="slidenum">
              <a:rPr lang="nb-NO" smtClean="0"/>
              <a:t>‹#›</a:t>
            </a:fld>
            <a:endParaRPr lang="nb-NO"/>
          </a:p>
        </p:txBody>
      </p:sp>
      <p:sp>
        <p:nvSpPr>
          <p:cNvPr id="6" name="Tittel 5">
            <a:extLst>
              <a:ext uri="{FF2B5EF4-FFF2-40B4-BE49-F238E27FC236}">
                <a16:creationId xmlns:a16="http://schemas.microsoft.com/office/drawing/2014/main" id="{7BE0091C-7FE1-2447-9692-03F2AADBF710}"/>
              </a:ext>
            </a:extLst>
          </p:cNvPr>
          <p:cNvSpPr>
            <a:spLocks noGrp="1"/>
          </p:cNvSpPr>
          <p:nvPr>
            <p:ph type="title"/>
          </p:nvPr>
        </p:nvSpPr>
        <p:spPr/>
        <p:txBody>
          <a:bodyPr/>
          <a:lstStyle/>
          <a:p>
            <a:r>
              <a:rPr lang="nb-NO"/>
              <a:t>Klikk for å redigere tittelstil</a:t>
            </a:r>
          </a:p>
        </p:txBody>
      </p:sp>
      <p:sp>
        <p:nvSpPr>
          <p:cNvPr id="7" name="Plassholder for tekst 10">
            <a:extLst>
              <a:ext uri="{FF2B5EF4-FFF2-40B4-BE49-F238E27FC236}">
                <a16:creationId xmlns:a16="http://schemas.microsoft.com/office/drawing/2014/main" id="{1F12F124-5129-9C47-99A9-B64700FE2F29}"/>
              </a:ext>
            </a:extLst>
          </p:cNvPr>
          <p:cNvSpPr>
            <a:spLocks noGrp="1"/>
          </p:cNvSpPr>
          <p:nvPr>
            <p:ph type="body" sz="quarter" idx="13"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1215924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F69FD5D-DB6B-6E42-89D0-78EF3F74C8E9}"/>
              </a:ext>
            </a:extLst>
          </p:cNvPr>
          <p:cNvSpPr>
            <a:spLocks noGrp="1"/>
          </p:cNvSpPr>
          <p:nvPr>
            <p:ph type="dt" sz="half" idx="10"/>
          </p:nvPr>
        </p:nvSpPr>
        <p:spPr/>
        <p:txBody>
          <a:bodyPr/>
          <a:lstStyle/>
          <a:p>
            <a:fld id="{FAD96A61-52A6-B34F-8EA5-072C963F881A}" type="datetimeFigureOut">
              <a:rPr lang="nb-NO" smtClean="0"/>
              <a:t>09.04.2019</a:t>
            </a:fld>
            <a:endParaRPr lang="nb-NO"/>
          </a:p>
        </p:txBody>
      </p:sp>
      <p:sp>
        <p:nvSpPr>
          <p:cNvPr id="3" name="Plassholder for bunntekst 2">
            <a:extLst>
              <a:ext uri="{FF2B5EF4-FFF2-40B4-BE49-F238E27FC236}">
                <a16:creationId xmlns:a16="http://schemas.microsoft.com/office/drawing/2014/main" id="{5FC31FDB-E82C-A84E-96FB-AAC7F4CC037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3701874-5DFD-3149-BAB8-FD4019F65120}"/>
              </a:ext>
            </a:extLst>
          </p:cNvPr>
          <p:cNvSpPr>
            <a:spLocks noGrp="1"/>
          </p:cNvSpPr>
          <p:nvPr>
            <p:ph type="sldNum" sz="quarter" idx="12"/>
          </p:nvPr>
        </p:nvSpPr>
        <p:spPr/>
        <p:txBody>
          <a:bodyPr/>
          <a:lstStyle/>
          <a:p>
            <a:fld id="{9B5C7680-3B79-CC42-9245-3C9325FA2940}" type="slidenum">
              <a:rPr lang="nb-NO" smtClean="0"/>
              <a:t>‹#›</a:t>
            </a:fld>
            <a:endParaRPr lang="nb-NO"/>
          </a:p>
        </p:txBody>
      </p:sp>
    </p:spTree>
    <p:extLst>
      <p:ext uri="{BB962C8B-B14F-4D97-AF65-F5344CB8AC3E}">
        <p14:creationId xmlns:p14="http://schemas.microsoft.com/office/powerpoint/2010/main" val="1300738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eressentkarte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E8D13FC4-3E1C-C14A-B110-EF9532A17860}"/>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F5B0EFCD-1A50-E74F-B715-6226AAEECC6B}"/>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80634902-C4A4-E94B-98B5-2463688F996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8" name="Ellipse 7">
            <a:extLst>
              <a:ext uri="{FF2B5EF4-FFF2-40B4-BE49-F238E27FC236}">
                <a16:creationId xmlns:a16="http://schemas.microsoft.com/office/drawing/2014/main" id="{09A3C37C-229E-A64A-86D4-188A4AE770E5}"/>
              </a:ext>
            </a:extLst>
          </p:cNvPr>
          <p:cNvSpPr>
            <a:spLocks noChangeAspect="1"/>
          </p:cNvSpPr>
          <p:nvPr userDrawn="1"/>
        </p:nvSpPr>
        <p:spPr>
          <a:xfrm>
            <a:off x="981330" y="1546413"/>
            <a:ext cx="11676382" cy="5206812"/>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9" name="Ellipse 8">
            <a:extLst>
              <a:ext uri="{FF2B5EF4-FFF2-40B4-BE49-F238E27FC236}">
                <a16:creationId xmlns:a16="http://schemas.microsoft.com/office/drawing/2014/main" id="{640B0CEA-8F5D-3C4A-8174-3B956296FB0E}"/>
              </a:ext>
            </a:extLst>
          </p:cNvPr>
          <p:cNvSpPr>
            <a:spLocks noChangeAspect="1"/>
          </p:cNvSpPr>
          <p:nvPr userDrawn="1"/>
        </p:nvSpPr>
        <p:spPr>
          <a:xfrm>
            <a:off x="2376088" y="2104819"/>
            <a:ext cx="8886861" cy="4090001"/>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0" name="Ellipse 9">
            <a:extLst>
              <a:ext uri="{FF2B5EF4-FFF2-40B4-BE49-F238E27FC236}">
                <a16:creationId xmlns:a16="http://schemas.microsoft.com/office/drawing/2014/main" id="{8F23E62D-2FC3-F64C-A9EC-62A54B98D780}"/>
              </a:ext>
            </a:extLst>
          </p:cNvPr>
          <p:cNvSpPr>
            <a:spLocks noChangeAspect="1"/>
          </p:cNvSpPr>
          <p:nvPr userDrawn="1"/>
        </p:nvSpPr>
        <p:spPr>
          <a:xfrm>
            <a:off x="3771815" y="2787132"/>
            <a:ext cx="6095404" cy="272537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cxnSp>
        <p:nvCxnSpPr>
          <p:cNvPr id="11" name="Rett linje 10">
            <a:extLst>
              <a:ext uri="{FF2B5EF4-FFF2-40B4-BE49-F238E27FC236}">
                <a16:creationId xmlns:a16="http://schemas.microsoft.com/office/drawing/2014/main" id="{458279EF-57C8-7048-AA49-F53138A21634}"/>
              </a:ext>
            </a:extLst>
          </p:cNvPr>
          <p:cNvCxnSpPr>
            <a:cxnSpLocks/>
          </p:cNvCxnSpPr>
          <p:nvPr userDrawn="1"/>
        </p:nvCxnSpPr>
        <p:spPr>
          <a:xfrm>
            <a:off x="6819519" y="1438835"/>
            <a:ext cx="0" cy="544605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2B93DD59-CA24-504E-843A-199A86850BB6}"/>
              </a:ext>
            </a:extLst>
          </p:cNvPr>
          <p:cNvCxnSpPr>
            <a:cxnSpLocks/>
          </p:cNvCxnSpPr>
          <p:nvPr userDrawn="1"/>
        </p:nvCxnSpPr>
        <p:spPr>
          <a:xfrm>
            <a:off x="686132" y="4149819"/>
            <a:ext cx="12366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E9C03D12-9B5B-0B4A-8B42-13787AD9CFBF}"/>
              </a:ext>
            </a:extLst>
          </p:cNvPr>
          <p:cNvSpPr/>
          <p:nvPr userDrawn="1"/>
        </p:nvSpPr>
        <p:spPr>
          <a:xfrm>
            <a:off x="5899936" y="3914775"/>
            <a:ext cx="184298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8" dirty="0"/>
              <a:t>Mest sentral</a:t>
            </a:r>
          </a:p>
        </p:txBody>
      </p:sp>
      <p:sp>
        <p:nvSpPr>
          <p:cNvPr id="20" name="Plassholder for tekst 19">
            <a:extLst>
              <a:ext uri="{FF2B5EF4-FFF2-40B4-BE49-F238E27FC236}">
                <a16:creationId xmlns:a16="http://schemas.microsoft.com/office/drawing/2014/main" id="{CE931CE8-F236-EA4E-BB02-E2FE97AB11B7}"/>
              </a:ext>
            </a:extLst>
          </p:cNvPr>
          <p:cNvSpPr>
            <a:spLocks noGrp="1"/>
          </p:cNvSpPr>
          <p:nvPr>
            <p:ph type="body" sz="quarter" idx="13" hasCustomPrompt="1"/>
          </p:nvPr>
        </p:nvSpPr>
        <p:spPr>
          <a:xfrm>
            <a:off x="1793438" y="2624138"/>
            <a:ext cx="1054968" cy="468198"/>
          </a:xfrm>
        </p:spPr>
        <p:txBody>
          <a:bodyPr/>
          <a:lstStyle>
            <a:lvl1pPr marL="0" indent="0">
              <a:buNone/>
              <a:defRPr sz="2500">
                <a:solidFill>
                  <a:schemeClr val="tx2"/>
                </a:solidFill>
              </a:defRPr>
            </a:lvl1pPr>
          </a:lstStyle>
          <a:p>
            <a:r>
              <a:rPr lang="nb-NO" dirty="0"/>
              <a:t>Tekst</a:t>
            </a:r>
          </a:p>
        </p:txBody>
      </p:sp>
      <p:sp>
        <p:nvSpPr>
          <p:cNvPr id="21" name="Plassholder for tekst 19">
            <a:extLst>
              <a:ext uri="{FF2B5EF4-FFF2-40B4-BE49-F238E27FC236}">
                <a16:creationId xmlns:a16="http://schemas.microsoft.com/office/drawing/2014/main" id="{C5E15121-14DC-3E46-A1A1-105A78899BA2}"/>
              </a:ext>
            </a:extLst>
          </p:cNvPr>
          <p:cNvSpPr>
            <a:spLocks noGrp="1"/>
          </p:cNvSpPr>
          <p:nvPr>
            <p:ph type="body" sz="quarter" idx="14" hasCustomPrompt="1"/>
          </p:nvPr>
        </p:nvSpPr>
        <p:spPr>
          <a:xfrm>
            <a:off x="6952917" y="4702320"/>
            <a:ext cx="1054968" cy="468198"/>
          </a:xfrm>
        </p:spPr>
        <p:txBody>
          <a:bodyPr/>
          <a:lstStyle>
            <a:lvl1pPr marL="0" indent="0">
              <a:buNone/>
              <a:defRPr sz="2500">
                <a:solidFill>
                  <a:schemeClr val="tx2"/>
                </a:solidFill>
              </a:defRPr>
            </a:lvl1pPr>
          </a:lstStyle>
          <a:p>
            <a:r>
              <a:rPr lang="nb-NO" dirty="0"/>
              <a:t>Tekst</a:t>
            </a:r>
          </a:p>
        </p:txBody>
      </p:sp>
      <p:sp>
        <p:nvSpPr>
          <p:cNvPr id="22" name="Plassholder for tekst 19">
            <a:extLst>
              <a:ext uri="{FF2B5EF4-FFF2-40B4-BE49-F238E27FC236}">
                <a16:creationId xmlns:a16="http://schemas.microsoft.com/office/drawing/2014/main" id="{BA9F3D5E-E1F1-9645-A122-9A1FBAFC415A}"/>
              </a:ext>
            </a:extLst>
          </p:cNvPr>
          <p:cNvSpPr>
            <a:spLocks noGrp="1"/>
          </p:cNvSpPr>
          <p:nvPr>
            <p:ph type="body" sz="quarter" idx="15" hasCustomPrompt="1"/>
          </p:nvPr>
        </p:nvSpPr>
        <p:spPr>
          <a:xfrm>
            <a:off x="9710211" y="5134582"/>
            <a:ext cx="1054968" cy="468198"/>
          </a:xfrm>
        </p:spPr>
        <p:txBody>
          <a:bodyPr/>
          <a:lstStyle>
            <a:lvl1pPr marL="0" indent="0">
              <a:buNone/>
              <a:defRPr sz="2500">
                <a:solidFill>
                  <a:schemeClr val="tx2"/>
                </a:solidFill>
              </a:defRPr>
            </a:lvl1pPr>
          </a:lstStyle>
          <a:p>
            <a:r>
              <a:rPr lang="nb-NO" dirty="0"/>
              <a:t>Tekst</a:t>
            </a:r>
          </a:p>
        </p:txBody>
      </p:sp>
      <p:sp>
        <p:nvSpPr>
          <p:cNvPr id="23" name="Plassholder for tekst 19">
            <a:extLst>
              <a:ext uri="{FF2B5EF4-FFF2-40B4-BE49-F238E27FC236}">
                <a16:creationId xmlns:a16="http://schemas.microsoft.com/office/drawing/2014/main" id="{4F58FD9A-880B-1845-859E-C3AA92DB8418}"/>
              </a:ext>
            </a:extLst>
          </p:cNvPr>
          <p:cNvSpPr>
            <a:spLocks noGrp="1"/>
          </p:cNvSpPr>
          <p:nvPr>
            <p:ph type="body" sz="quarter" idx="16" hasCustomPrompt="1"/>
          </p:nvPr>
        </p:nvSpPr>
        <p:spPr>
          <a:xfrm>
            <a:off x="665457" y="4336560"/>
            <a:ext cx="3532149" cy="468198"/>
          </a:xfrm>
        </p:spPr>
        <p:txBody>
          <a:bodyPr/>
          <a:lstStyle>
            <a:lvl1pPr marL="0" indent="0">
              <a:buNone/>
              <a:defRPr sz="2000" b="1" i="0" baseline="0">
                <a:solidFill>
                  <a:schemeClr val="accent4"/>
                </a:solidFill>
                <a:latin typeface="Franklin Gothic Demi" panose="020B0603020102020204" pitchFamily="34" charset="0"/>
              </a:defRPr>
            </a:lvl1pPr>
          </a:lstStyle>
          <a:p>
            <a:r>
              <a:rPr lang="nb-NO" dirty="0"/>
              <a:t>Tekst</a:t>
            </a:r>
          </a:p>
        </p:txBody>
      </p:sp>
      <p:sp>
        <p:nvSpPr>
          <p:cNvPr id="24" name="Plassholder for tekst 19">
            <a:extLst>
              <a:ext uri="{FF2B5EF4-FFF2-40B4-BE49-F238E27FC236}">
                <a16:creationId xmlns:a16="http://schemas.microsoft.com/office/drawing/2014/main" id="{8CAA0162-7742-DF48-A8B2-377DF3D8B1DD}"/>
              </a:ext>
            </a:extLst>
          </p:cNvPr>
          <p:cNvSpPr>
            <a:spLocks noGrp="1"/>
          </p:cNvSpPr>
          <p:nvPr>
            <p:ph type="body" sz="quarter" idx="17" hasCustomPrompt="1"/>
          </p:nvPr>
        </p:nvSpPr>
        <p:spPr>
          <a:xfrm>
            <a:off x="9563991" y="4336560"/>
            <a:ext cx="3532149" cy="468198"/>
          </a:xfrm>
        </p:spPr>
        <p:txBody>
          <a:bodyPr/>
          <a:lstStyle>
            <a:lvl1pPr marL="0" indent="0" algn="r">
              <a:buNone/>
              <a:defRPr sz="2000" b="1" i="0" baseline="0">
                <a:solidFill>
                  <a:schemeClr val="accent4"/>
                </a:solidFill>
                <a:latin typeface="Franklin Gothic Demi" panose="020B0603020102020204" pitchFamily="34" charset="0"/>
              </a:defRPr>
            </a:lvl1pPr>
          </a:lstStyle>
          <a:p>
            <a:r>
              <a:rPr lang="nb-NO" dirty="0"/>
              <a:t>Tekst</a:t>
            </a:r>
          </a:p>
        </p:txBody>
      </p:sp>
      <p:sp>
        <p:nvSpPr>
          <p:cNvPr id="25" name="Plassholder for tekst 19">
            <a:extLst>
              <a:ext uri="{FF2B5EF4-FFF2-40B4-BE49-F238E27FC236}">
                <a16:creationId xmlns:a16="http://schemas.microsoft.com/office/drawing/2014/main" id="{0BB20510-7350-4B4A-AD38-3A00148CAA23}"/>
              </a:ext>
            </a:extLst>
          </p:cNvPr>
          <p:cNvSpPr>
            <a:spLocks noGrp="1"/>
          </p:cNvSpPr>
          <p:nvPr>
            <p:ph type="body" sz="quarter" idx="18" hasCustomPrompt="1"/>
          </p:nvPr>
        </p:nvSpPr>
        <p:spPr>
          <a:xfrm>
            <a:off x="3172086" y="1460357"/>
            <a:ext cx="3532149" cy="468198"/>
          </a:xfrm>
        </p:spPr>
        <p:txBody>
          <a:bodyPr/>
          <a:lstStyle>
            <a:lvl1pPr marL="0" indent="0" algn="r">
              <a:buNone/>
              <a:defRPr sz="2000" b="1" i="0" baseline="0">
                <a:solidFill>
                  <a:schemeClr val="accent4"/>
                </a:solidFill>
                <a:latin typeface="Franklin Gothic Demi" panose="020B0603020102020204" pitchFamily="34" charset="0"/>
              </a:defRPr>
            </a:lvl1pPr>
          </a:lstStyle>
          <a:p>
            <a:r>
              <a:rPr lang="nb-NO" dirty="0"/>
              <a:t>Tekst</a:t>
            </a:r>
          </a:p>
        </p:txBody>
      </p:sp>
      <p:sp>
        <p:nvSpPr>
          <p:cNvPr id="26" name="Plassholder for tekst 19">
            <a:extLst>
              <a:ext uri="{FF2B5EF4-FFF2-40B4-BE49-F238E27FC236}">
                <a16:creationId xmlns:a16="http://schemas.microsoft.com/office/drawing/2014/main" id="{992DCDE7-516A-9746-8E51-8BBD72B905B4}"/>
              </a:ext>
            </a:extLst>
          </p:cNvPr>
          <p:cNvSpPr>
            <a:spLocks noGrp="1"/>
          </p:cNvSpPr>
          <p:nvPr>
            <p:ph type="body" sz="quarter" idx="19" hasCustomPrompt="1"/>
          </p:nvPr>
        </p:nvSpPr>
        <p:spPr>
          <a:xfrm>
            <a:off x="3172086" y="6680750"/>
            <a:ext cx="3532149" cy="468198"/>
          </a:xfrm>
        </p:spPr>
        <p:txBody>
          <a:bodyPr/>
          <a:lstStyle>
            <a:lvl1pPr marL="0" indent="0" algn="r">
              <a:buNone/>
              <a:defRPr sz="2000" b="1" i="0" baseline="0">
                <a:solidFill>
                  <a:schemeClr val="accent4"/>
                </a:solidFill>
                <a:latin typeface="Franklin Gothic Demi" panose="020B0603020102020204" pitchFamily="34" charset="0"/>
              </a:defRPr>
            </a:lvl1pPr>
          </a:lstStyle>
          <a:p>
            <a:r>
              <a:rPr lang="nb-NO" dirty="0"/>
              <a:t>Tekst</a:t>
            </a:r>
          </a:p>
        </p:txBody>
      </p:sp>
      <p:sp>
        <p:nvSpPr>
          <p:cNvPr id="6" name="Tittel 5">
            <a:extLst>
              <a:ext uri="{FF2B5EF4-FFF2-40B4-BE49-F238E27FC236}">
                <a16:creationId xmlns:a16="http://schemas.microsoft.com/office/drawing/2014/main" id="{56D2EBF8-F984-A447-8238-CF194D004AEE}"/>
              </a:ext>
            </a:extLst>
          </p:cNvPr>
          <p:cNvSpPr>
            <a:spLocks noGrp="1"/>
          </p:cNvSpPr>
          <p:nvPr>
            <p:ph type="title"/>
          </p:nvPr>
        </p:nvSpPr>
        <p:spPr/>
        <p:txBody>
          <a:bodyPr/>
          <a:lstStyle/>
          <a:p>
            <a:r>
              <a:rPr lang="nb-NO"/>
              <a:t>Klikk for å redigere tittelstil</a:t>
            </a:r>
          </a:p>
        </p:txBody>
      </p:sp>
      <p:sp>
        <p:nvSpPr>
          <p:cNvPr id="27" name="Plassholder for tekst 10">
            <a:extLst>
              <a:ext uri="{FF2B5EF4-FFF2-40B4-BE49-F238E27FC236}">
                <a16:creationId xmlns:a16="http://schemas.microsoft.com/office/drawing/2014/main" id="{83F69355-BEB3-054C-9123-D096187BC34E}"/>
              </a:ext>
            </a:extLst>
          </p:cNvPr>
          <p:cNvSpPr>
            <a:spLocks noGrp="1"/>
          </p:cNvSpPr>
          <p:nvPr>
            <p:ph type="body" sz="quarter" idx="20"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3584651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8501-FCA3-9242-8FF0-F53F4AA65AE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F226844-469A-3A4E-B764-9E868ED6D698}"/>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8760CDAF-9C16-9D47-BBB5-891E834CE81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E8A1F528-2618-E849-9909-74A17584FBB7}"/>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9" name="Plassholder for tekst 8">
            <a:extLst>
              <a:ext uri="{FF2B5EF4-FFF2-40B4-BE49-F238E27FC236}">
                <a16:creationId xmlns:a16="http://schemas.microsoft.com/office/drawing/2014/main" id="{4853FC82-3A77-DE4E-B79A-E70D3EFDA4D1}"/>
              </a:ext>
            </a:extLst>
          </p:cNvPr>
          <p:cNvSpPr>
            <a:spLocks noGrp="1"/>
          </p:cNvSpPr>
          <p:nvPr>
            <p:ph type="body" sz="quarter" idx="13" hasCustomPrompt="1"/>
          </p:nvPr>
        </p:nvSpPr>
        <p:spPr>
          <a:xfrm>
            <a:off x="981328" y="2238262"/>
            <a:ext cx="3677119" cy="603719"/>
          </a:xfrm>
          <a:noFill/>
          <a:ln w="25400">
            <a:solidFill>
              <a:schemeClr val="bg1"/>
            </a:solidFill>
          </a:ln>
        </p:spPr>
        <p:txBody>
          <a:bodyPr wrap="square" tIns="144000" bIns="144000" anchor="ctr" anchorCtr="1">
            <a:spAutoFit/>
          </a:bodyPr>
          <a:lstStyle>
            <a:lvl1pPr marL="0" indent="0" algn="ctr">
              <a:buNone/>
              <a:defRPr sz="2000">
                <a:solidFill>
                  <a:schemeClr val="bg1"/>
                </a:solidFill>
              </a:defRPr>
            </a:lvl1pPr>
          </a:lstStyle>
          <a:p>
            <a:r>
              <a:rPr lang="nb-NO" dirty="0"/>
              <a:t>Overskrift</a:t>
            </a:r>
          </a:p>
        </p:txBody>
      </p:sp>
      <p:sp>
        <p:nvSpPr>
          <p:cNvPr id="10" name="Plassholder for tekst 8">
            <a:extLst>
              <a:ext uri="{FF2B5EF4-FFF2-40B4-BE49-F238E27FC236}">
                <a16:creationId xmlns:a16="http://schemas.microsoft.com/office/drawing/2014/main" id="{3F521D9E-0AD7-B54B-8015-B4CA1748FA3F}"/>
              </a:ext>
            </a:extLst>
          </p:cNvPr>
          <p:cNvSpPr>
            <a:spLocks noGrp="1"/>
          </p:cNvSpPr>
          <p:nvPr>
            <p:ph type="body" sz="quarter" idx="14" hasCustomPrompt="1"/>
          </p:nvPr>
        </p:nvSpPr>
        <p:spPr>
          <a:xfrm>
            <a:off x="981328" y="3188315"/>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11" name="Plassholder for tekst 8">
            <a:extLst>
              <a:ext uri="{FF2B5EF4-FFF2-40B4-BE49-F238E27FC236}">
                <a16:creationId xmlns:a16="http://schemas.microsoft.com/office/drawing/2014/main" id="{6EBF32E8-0BC6-D34A-8CA6-1AE155319DF2}"/>
              </a:ext>
            </a:extLst>
          </p:cNvPr>
          <p:cNvSpPr>
            <a:spLocks noGrp="1"/>
          </p:cNvSpPr>
          <p:nvPr>
            <p:ph type="body" sz="quarter" idx="15" hasCustomPrompt="1"/>
          </p:nvPr>
        </p:nvSpPr>
        <p:spPr>
          <a:xfrm>
            <a:off x="981328" y="4138368"/>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12" name="Plassholder for tekst 8">
            <a:extLst>
              <a:ext uri="{FF2B5EF4-FFF2-40B4-BE49-F238E27FC236}">
                <a16:creationId xmlns:a16="http://schemas.microsoft.com/office/drawing/2014/main" id="{3D9B34AB-CF8F-8241-8274-190AC9169E6E}"/>
              </a:ext>
            </a:extLst>
          </p:cNvPr>
          <p:cNvSpPr>
            <a:spLocks noGrp="1"/>
          </p:cNvSpPr>
          <p:nvPr>
            <p:ph type="body" sz="quarter" idx="16" hasCustomPrompt="1"/>
          </p:nvPr>
        </p:nvSpPr>
        <p:spPr>
          <a:xfrm>
            <a:off x="981328" y="5088422"/>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1" name="Plassholder for tekst 8">
            <a:extLst>
              <a:ext uri="{FF2B5EF4-FFF2-40B4-BE49-F238E27FC236}">
                <a16:creationId xmlns:a16="http://schemas.microsoft.com/office/drawing/2014/main" id="{D9AA3634-8B66-6D4F-9FB4-DED3BED39582}"/>
              </a:ext>
            </a:extLst>
          </p:cNvPr>
          <p:cNvSpPr>
            <a:spLocks noGrp="1"/>
          </p:cNvSpPr>
          <p:nvPr>
            <p:ph type="body" sz="quarter" idx="17" hasCustomPrompt="1"/>
          </p:nvPr>
        </p:nvSpPr>
        <p:spPr>
          <a:xfrm>
            <a:off x="4871157" y="2238262"/>
            <a:ext cx="3677119" cy="603719"/>
          </a:xfrm>
          <a:noFill/>
          <a:ln w="25400">
            <a:solidFill>
              <a:schemeClr val="bg1"/>
            </a:solidFill>
          </a:ln>
        </p:spPr>
        <p:txBody>
          <a:bodyPr wrap="square" tIns="144000" bIns="144000" anchor="ctr" anchorCtr="1">
            <a:spAutoFit/>
          </a:bodyPr>
          <a:lstStyle>
            <a:lvl1pPr marL="0" indent="0" algn="ctr">
              <a:buNone/>
              <a:defRPr sz="2000">
                <a:solidFill>
                  <a:schemeClr val="bg1"/>
                </a:solidFill>
              </a:defRPr>
            </a:lvl1pPr>
          </a:lstStyle>
          <a:p>
            <a:r>
              <a:rPr lang="nb-NO" dirty="0"/>
              <a:t>Overskrift</a:t>
            </a:r>
          </a:p>
        </p:txBody>
      </p:sp>
      <p:sp>
        <p:nvSpPr>
          <p:cNvPr id="22" name="Plassholder for tekst 8">
            <a:extLst>
              <a:ext uri="{FF2B5EF4-FFF2-40B4-BE49-F238E27FC236}">
                <a16:creationId xmlns:a16="http://schemas.microsoft.com/office/drawing/2014/main" id="{44C03746-2F03-A045-8C39-448436309091}"/>
              </a:ext>
            </a:extLst>
          </p:cNvPr>
          <p:cNvSpPr>
            <a:spLocks noGrp="1"/>
          </p:cNvSpPr>
          <p:nvPr>
            <p:ph type="body" sz="quarter" idx="18" hasCustomPrompt="1"/>
          </p:nvPr>
        </p:nvSpPr>
        <p:spPr>
          <a:xfrm>
            <a:off x="4871157" y="3188315"/>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3" name="Plassholder for tekst 8">
            <a:extLst>
              <a:ext uri="{FF2B5EF4-FFF2-40B4-BE49-F238E27FC236}">
                <a16:creationId xmlns:a16="http://schemas.microsoft.com/office/drawing/2014/main" id="{B2DA6FAF-ADEA-3D4C-BB5B-9C1644BBD4D7}"/>
              </a:ext>
            </a:extLst>
          </p:cNvPr>
          <p:cNvSpPr>
            <a:spLocks noGrp="1"/>
          </p:cNvSpPr>
          <p:nvPr>
            <p:ph type="body" sz="quarter" idx="19" hasCustomPrompt="1"/>
          </p:nvPr>
        </p:nvSpPr>
        <p:spPr>
          <a:xfrm>
            <a:off x="4871157" y="4138368"/>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4" name="Plassholder for tekst 8">
            <a:extLst>
              <a:ext uri="{FF2B5EF4-FFF2-40B4-BE49-F238E27FC236}">
                <a16:creationId xmlns:a16="http://schemas.microsoft.com/office/drawing/2014/main" id="{E4A15E98-2E73-2E4C-8D62-EC3207520493}"/>
              </a:ext>
            </a:extLst>
          </p:cNvPr>
          <p:cNvSpPr>
            <a:spLocks noGrp="1"/>
          </p:cNvSpPr>
          <p:nvPr>
            <p:ph type="body" sz="quarter" idx="20" hasCustomPrompt="1"/>
          </p:nvPr>
        </p:nvSpPr>
        <p:spPr>
          <a:xfrm>
            <a:off x="4871157" y="5088422"/>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5" name="Plassholder for tekst 8">
            <a:extLst>
              <a:ext uri="{FF2B5EF4-FFF2-40B4-BE49-F238E27FC236}">
                <a16:creationId xmlns:a16="http://schemas.microsoft.com/office/drawing/2014/main" id="{84C0AA1C-C687-A84F-97BB-C676F96A05F0}"/>
              </a:ext>
            </a:extLst>
          </p:cNvPr>
          <p:cNvSpPr>
            <a:spLocks noGrp="1"/>
          </p:cNvSpPr>
          <p:nvPr>
            <p:ph type="body" sz="quarter" idx="21" hasCustomPrompt="1"/>
          </p:nvPr>
        </p:nvSpPr>
        <p:spPr>
          <a:xfrm>
            <a:off x="8760986" y="2238262"/>
            <a:ext cx="3677119" cy="603719"/>
          </a:xfrm>
          <a:noFill/>
          <a:ln w="25400">
            <a:solidFill>
              <a:schemeClr val="bg1"/>
            </a:solidFill>
          </a:ln>
        </p:spPr>
        <p:txBody>
          <a:bodyPr wrap="square" tIns="144000" bIns="144000" anchor="ctr" anchorCtr="1">
            <a:spAutoFit/>
          </a:bodyPr>
          <a:lstStyle>
            <a:lvl1pPr marL="0" indent="0" algn="ctr">
              <a:buNone/>
              <a:defRPr sz="2000">
                <a:solidFill>
                  <a:schemeClr val="bg1"/>
                </a:solidFill>
              </a:defRPr>
            </a:lvl1pPr>
          </a:lstStyle>
          <a:p>
            <a:r>
              <a:rPr lang="nb-NO" dirty="0"/>
              <a:t>Overskrift</a:t>
            </a:r>
          </a:p>
        </p:txBody>
      </p:sp>
      <p:sp>
        <p:nvSpPr>
          <p:cNvPr id="26" name="Plassholder for tekst 8">
            <a:extLst>
              <a:ext uri="{FF2B5EF4-FFF2-40B4-BE49-F238E27FC236}">
                <a16:creationId xmlns:a16="http://schemas.microsoft.com/office/drawing/2014/main" id="{18DD8DD1-52F9-3F4B-AAA0-50F54B870CDD}"/>
              </a:ext>
            </a:extLst>
          </p:cNvPr>
          <p:cNvSpPr>
            <a:spLocks noGrp="1"/>
          </p:cNvSpPr>
          <p:nvPr>
            <p:ph type="body" sz="quarter" idx="22" hasCustomPrompt="1"/>
          </p:nvPr>
        </p:nvSpPr>
        <p:spPr>
          <a:xfrm>
            <a:off x="8760986" y="3188315"/>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7" name="Plassholder for tekst 8">
            <a:extLst>
              <a:ext uri="{FF2B5EF4-FFF2-40B4-BE49-F238E27FC236}">
                <a16:creationId xmlns:a16="http://schemas.microsoft.com/office/drawing/2014/main" id="{F924B9F5-1C4A-DB4C-BF9C-6E2A6905FD9F}"/>
              </a:ext>
            </a:extLst>
          </p:cNvPr>
          <p:cNvSpPr>
            <a:spLocks noGrp="1"/>
          </p:cNvSpPr>
          <p:nvPr>
            <p:ph type="body" sz="quarter" idx="23" hasCustomPrompt="1"/>
          </p:nvPr>
        </p:nvSpPr>
        <p:spPr>
          <a:xfrm>
            <a:off x="8760986" y="4138368"/>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8" name="Plassholder for tekst 8">
            <a:extLst>
              <a:ext uri="{FF2B5EF4-FFF2-40B4-BE49-F238E27FC236}">
                <a16:creationId xmlns:a16="http://schemas.microsoft.com/office/drawing/2014/main" id="{FB4A2514-D0FE-2F46-918A-FA21EEE997A6}"/>
              </a:ext>
            </a:extLst>
          </p:cNvPr>
          <p:cNvSpPr>
            <a:spLocks noGrp="1"/>
          </p:cNvSpPr>
          <p:nvPr>
            <p:ph type="body" sz="quarter" idx="24" hasCustomPrompt="1"/>
          </p:nvPr>
        </p:nvSpPr>
        <p:spPr>
          <a:xfrm>
            <a:off x="8760986" y="5088422"/>
            <a:ext cx="3677119" cy="603719"/>
          </a:xfrm>
          <a:noFill/>
          <a:ln>
            <a:solidFill>
              <a:schemeClr val="accent5"/>
            </a:solidFill>
          </a:ln>
        </p:spPr>
        <p:txBody>
          <a:bodyPr wrap="square" tIns="144000" bIns="144000" anchor="ctr" anchorCtr="1">
            <a:spAutoFit/>
          </a:bodyPr>
          <a:lstStyle>
            <a:lvl1pPr marL="0" indent="0" algn="ctr">
              <a:buNone/>
              <a:defRPr sz="2000">
                <a:solidFill>
                  <a:schemeClr val="accent5"/>
                </a:solidFill>
              </a:defRPr>
            </a:lvl1pPr>
          </a:lstStyle>
          <a:p>
            <a:r>
              <a:rPr lang="nb-NO" dirty="0"/>
              <a:t>Tekst</a:t>
            </a:r>
          </a:p>
        </p:txBody>
      </p:sp>
      <p:sp>
        <p:nvSpPr>
          <p:cNvPr id="29" name="Plassholder for tekst 10">
            <a:extLst>
              <a:ext uri="{FF2B5EF4-FFF2-40B4-BE49-F238E27FC236}">
                <a16:creationId xmlns:a16="http://schemas.microsoft.com/office/drawing/2014/main" id="{F6FBD915-A71F-BE4E-BCE7-D14D54C97401}"/>
              </a:ext>
            </a:extLst>
          </p:cNvPr>
          <p:cNvSpPr>
            <a:spLocks noGrp="1"/>
          </p:cNvSpPr>
          <p:nvPr>
            <p:ph type="body" sz="quarter" idx="25" hasCustomPrompt="1"/>
          </p:nvPr>
        </p:nvSpPr>
        <p:spPr>
          <a:xfrm>
            <a:off x="877823" y="1484793"/>
            <a:ext cx="11676383" cy="333934"/>
          </a:xfrm>
        </p:spPr>
        <p:txBody>
          <a:bodyPr wrap="square" tIns="36000" bIns="46800">
            <a:spAutoFit/>
          </a:bodyPr>
          <a:lstStyle>
            <a:lvl1pPr marL="0" indent="0">
              <a:buNone/>
              <a:defRPr sz="1600" cap="all" baseline="0">
                <a:solidFill>
                  <a:schemeClr val="bg2"/>
                </a:solidFill>
              </a:defRPr>
            </a:lvl1pPr>
          </a:lstStyle>
          <a:p>
            <a:r>
              <a:rPr lang="nb-NO" dirty="0"/>
              <a:t>Undertittel</a:t>
            </a:r>
          </a:p>
        </p:txBody>
      </p:sp>
    </p:spTree>
    <p:extLst>
      <p:ext uri="{BB962C8B-B14F-4D97-AF65-F5344CB8AC3E}">
        <p14:creationId xmlns:p14="http://schemas.microsoft.com/office/powerpoint/2010/main" val="26443723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øpe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8501-FCA3-9242-8FF0-F53F4AA65AE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F226844-469A-3A4E-B764-9E868ED6D698}"/>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8760CDAF-9C16-9D47-BBB5-891E834CE81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E8A1F528-2618-E849-9909-74A17584FBB7}"/>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38" name="Plassholder for tekst 37">
            <a:extLst>
              <a:ext uri="{FF2B5EF4-FFF2-40B4-BE49-F238E27FC236}">
                <a16:creationId xmlns:a16="http://schemas.microsoft.com/office/drawing/2014/main" id="{A275C8F8-FE0F-9243-9E23-3EE4255E5093}"/>
              </a:ext>
            </a:extLst>
          </p:cNvPr>
          <p:cNvSpPr>
            <a:spLocks noGrp="1"/>
          </p:cNvSpPr>
          <p:nvPr>
            <p:ph type="body" sz="quarter" idx="13" hasCustomPrompt="1"/>
          </p:nvPr>
        </p:nvSpPr>
        <p:spPr>
          <a:xfrm>
            <a:off x="981329" y="1982789"/>
            <a:ext cx="3677118" cy="893057"/>
          </a:xfrm>
          <a:custGeom>
            <a:avLst/>
            <a:gdLst>
              <a:gd name="connsiteX0" fmla="*/ 0 w 3677553"/>
              <a:gd name="connsiteY0" fmla="*/ 0 h 893057"/>
              <a:gd name="connsiteX1" fmla="*/ 1580931 w 3677553"/>
              <a:gd name="connsiteY1" fmla="*/ 0 h 893057"/>
              <a:gd name="connsiteX2" fmla="*/ 1838776 w 3677553"/>
              <a:gd name="connsiteY2" fmla="*/ 257845 h 893057"/>
              <a:gd name="connsiteX3" fmla="*/ 2096621 w 3677553"/>
              <a:gd name="connsiteY3" fmla="*/ 0 h 893057"/>
              <a:gd name="connsiteX4" fmla="*/ 3677553 w 3677553"/>
              <a:gd name="connsiteY4" fmla="*/ 0 h 893057"/>
              <a:gd name="connsiteX5" fmla="*/ 3677553 w 3677553"/>
              <a:gd name="connsiteY5" fmla="*/ 893057 h 893057"/>
              <a:gd name="connsiteX6" fmla="*/ 0 w 3677553"/>
              <a:gd name="connsiteY6"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7553" h="893057">
                <a:moveTo>
                  <a:pt x="0" y="0"/>
                </a:moveTo>
                <a:lnTo>
                  <a:pt x="1580931" y="0"/>
                </a:lnTo>
                <a:cubicBezTo>
                  <a:pt x="1580931" y="142404"/>
                  <a:pt x="1696372" y="257845"/>
                  <a:pt x="1838776" y="257845"/>
                </a:cubicBezTo>
                <a:cubicBezTo>
                  <a:pt x="1981180" y="257845"/>
                  <a:pt x="2096621" y="142404"/>
                  <a:pt x="2096621" y="0"/>
                </a:cubicBezTo>
                <a:lnTo>
                  <a:pt x="3677553" y="0"/>
                </a:lnTo>
                <a:lnTo>
                  <a:pt x="3677553" y="893057"/>
                </a:lnTo>
                <a:lnTo>
                  <a:pt x="0" y="893057"/>
                </a:lnTo>
                <a:close/>
              </a:path>
            </a:pathLst>
          </a:custGeom>
          <a:solidFill>
            <a:schemeClr val="bg1"/>
          </a:solidFill>
          <a:ln w="25400">
            <a:noFill/>
          </a:ln>
        </p:spPr>
        <p:txBody>
          <a:bodyPr wrap="square" tIns="288000" bIns="288000" anchor="ctr" anchorCtr="1">
            <a:noAutofit/>
          </a:bodyPr>
          <a:lstStyle>
            <a:lvl1pPr marL="0" indent="0" algn="ctr">
              <a:buNone/>
              <a:defRPr sz="1991">
                <a:solidFill>
                  <a:schemeClr val="accent1"/>
                </a:solidFill>
              </a:defRPr>
            </a:lvl1pPr>
          </a:lstStyle>
          <a:p>
            <a:r>
              <a:rPr lang="nb-NO" dirty="0"/>
              <a:t>Overskrift</a:t>
            </a:r>
          </a:p>
        </p:txBody>
      </p:sp>
      <p:sp>
        <p:nvSpPr>
          <p:cNvPr id="10" name="Plassholder for tekst 8">
            <a:extLst>
              <a:ext uri="{FF2B5EF4-FFF2-40B4-BE49-F238E27FC236}">
                <a16:creationId xmlns:a16="http://schemas.microsoft.com/office/drawing/2014/main" id="{3F521D9E-0AD7-B54B-8015-B4CA1748FA3F}"/>
              </a:ext>
            </a:extLst>
          </p:cNvPr>
          <p:cNvSpPr>
            <a:spLocks noGrp="1"/>
          </p:cNvSpPr>
          <p:nvPr>
            <p:ph type="body" sz="quarter" idx="14" hasCustomPrompt="1"/>
          </p:nvPr>
        </p:nvSpPr>
        <p:spPr>
          <a:xfrm>
            <a:off x="981329" y="3176144"/>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11" name="Plassholder for tekst 8">
            <a:extLst>
              <a:ext uri="{FF2B5EF4-FFF2-40B4-BE49-F238E27FC236}">
                <a16:creationId xmlns:a16="http://schemas.microsoft.com/office/drawing/2014/main" id="{6EBF32E8-0BC6-D34A-8CA6-1AE155319DF2}"/>
              </a:ext>
            </a:extLst>
          </p:cNvPr>
          <p:cNvSpPr>
            <a:spLocks noGrp="1"/>
          </p:cNvSpPr>
          <p:nvPr>
            <p:ph type="body" sz="quarter" idx="15" hasCustomPrompt="1"/>
          </p:nvPr>
        </p:nvSpPr>
        <p:spPr>
          <a:xfrm>
            <a:off x="981329" y="4113292"/>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12" name="Plassholder for tekst 8">
            <a:extLst>
              <a:ext uri="{FF2B5EF4-FFF2-40B4-BE49-F238E27FC236}">
                <a16:creationId xmlns:a16="http://schemas.microsoft.com/office/drawing/2014/main" id="{3D9B34AB-CF8F-8241-8274-190AC9169E6E}"/>
              </a:ext>
            </a:extLst>
          </p:cNvPr>
          <p:cNvSpPr>
            <a:spLocks noGrp="1"/>
          </p:cNvSpPr>
          <p:nvPr>
            <p:ph type="body" sz="quarter" idx="16" hasCustomPrompt="1"/>
          </p:nvPr>
        </p:nvSpPr>
        <p:spPr>
          <a:xfrm>
            <a:off x="981329" y="5050440"/>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6" name="Ellipse 5">
            <a:extLst>
              <a:ext uri="{FF2B5EF4-FFF2-40B4-BE49-F238E27FC236}">
                <a16:creationId xmlns:a16="http://schemas.microsoft.com/office/drawing/2014/main" id="{571E337F-66B5-CE43-B980-3BB8E9707DC7}"/>
              </a:ext>
            </a:extLst>
          </p:cNvPr>
          <p:cNvSpPr/>
          <p:nvPr userDrawn="1"/>
        </p:nvSpPr>
        <p:spPr>
          <a:xfrm>
            <a:off x="2614828" y="1777705"/>
            <a:ext cx="410118" cy="4101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1</a:t>
            </a:r>
          </a:p>
        </p:txBody>
      </p:sp>
      <p:sp>
        <p:nvSpPr>
          <p:cNvPr id="43" name="Plassholder for tekst 42">
            <a:extLst>
              <a:ext uri="{FF2B5EF4-FFF2-40B4-BE49-F238E27FC236}">
                <a16:creationId xmlns:a16="http://schemas.microsoft.com/office/drawing/2014/main" id="{DA0D9759-40AF-D849-BFA5-FB07403FC4F4}"/>
              </a:ext>
            </a:extLst>
          </p:cNvPr>
          <p:cNvSpPr>
            <a:spLocks noGrp="1"/>
          </p:cNvSpPr>
          <p:nvPr>
            <p:ph type="body" sz="quarter" idx="17" hasCustomPrompt="1"/>
          </p:nvPr>
        </p:nvSpPr>
        <p:spPr>
          <a:xfrm>
            <a:off x="4882308" y="1982789"/>
            <a:ext cx="3677118" cy="893057"/>
          </a:xfrm>
          <a:custGeom>
            <a:avLst/>
            <a:gdLst>
              <a:gd name="connsiteX0" fmla="*/ 0 w 3677553"/>
              <a:gd name="connsiteY0" fmla="*/ 0 h 893057"/>
              <a:gd name="connsiteX1" fmla="*/ 1575901 w 3677553"/>
              <a:gd name="connsiteY1" fmla="*/ 0 h 893057"/>
              <a:gd name="connsiteX2" fmla="*/ 1594349 w 3677553"/>
              <a:gd name="connsiteY2" fmla="*/ 91376 h 893057"/>
              <a:gd name="connsiteX3" fmla="*/ 1831931 w 3677553"/>
              <a:gd name="connsiteY3" fmla="*/ 248856 h 893057"/>
              <a:gd name="connsiteX4" fmla="*/ 2069514 w 3677553"/>
              <a:gd name="connsiteY4" fmla="*/ 91376 h 893057"/>
              <a:gd name="connsiteX5" fmla="*/ 2087961 w 3677553"/>
              <a:gd name="connsiteY5" fmla="*/ 0 h 893057"/>
              <a:gd name="connsiteX6" fmla="*/ 3677553 w 3677553"/>
              <a:gd name="connsiteY6" fmla="*/ 0 h 893057"/>
              <a:gd name="connsiteX7" fmla="*/ 3677553 w 3677553"/>
              <a:gd name="connsiteY7" fmla="*/ 893057 h 893057"/>
              <a:gd name="connsiteX8" fmla="*/ 0 w 3677553"/>
              <a:gd name="connsiteY8"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553" h="893057">
                <a:moveTo>
                  <a:pt x="0" y="0"/>
                </a:moveTo>
                <a:lnTo>
                  <a:pt x="1575901" y="0"/>
                </a:lnTo>
                <a:lnTo>
                  <a:pt x="1594349" y="91376"/>
                </a:lnTo>
                <a:cubicBezTo>
                  <a:pt x="1633492" y="183921"/>
                  <a:pt x="1725128" y="248856"/>
                  <a:pt x="1831931" y="248856"/>
                </a:cubicBezTo>
                <a:cubicBezTo>
                  <a:pt x="1938734" y="248856"/>
                  <a:pt x="2030371" y="183921"/>
                  <a:pt x="2069514" y="91376"/>
                </a:cubicBezTo>
                <a:lnTo>
                  <a:pt x="2087961" y="0"/>
                </a:lnTo>
                <a:lnTo>
                  <a:pt x="3677553" y="0"/>
                </a:lnTo>
                <a:lnTo>
                  <a:pt x="3677553" y="893057"/>
                </a:lnTo>
                <a:lnTo>
                  <a:pt x="0" y="893057"/>
                </a:lnTo>
                <a:close/>
              </a:path>
            </a:pathLst>
          </a:custGeom>
          <a:solidFill>
            <a:schemeClr val="bg1"/>
          </a:solidFill>
          <a:ln w="25400">
            <a:noFill/>
          </a:ln>
        </p:spPr>
        <p:txBody>
          <a:bodyPr wrap="square" tIns="288000" bIns="288000" anchor="ctr" anchorCtr="1">
            <a:noAutofit/>
          </a:bodyPr>
          <a:lstStyle>
            <a:lvl1pPr marL="0" indent="0" algn="ctr">
              <a:buNone/>
              <a:defRPr sz="1991">
                <a:solidFill>
                  <a:schemeClr val="accent1"/>
                </a:solidFill>
              </a:defRPr>
            </a:lvl1pPr>
          </a:lstStyle>
          <a:p>
            <a:r>
              <a:rPr lang="nb-NO" dirty="0"/>
              <a:t>Overskrift</a:t>
            </a:r>
          </a:p>
        </p:txBody>
      </p:sp>
      <p:sp>
        <p:nvSpPr>
          <p:cNvPr id="27" name="Plassholder for tekst 8">
            <a:extLst>
              <a:ext uri="{FF2B5EF4-FFF2-40B4-BE49-F238E27FC236}">
                <a16:creationId xmlns:a16="http://schemas.microsoft.com/office/drawing/2014/main" id="{F03A210F-BA86-414C-997E-1A9ED7F56DB4}"/>
              </a:ext>
            </a:extLst>
          </p:cNvPr>
          <p:cNvSpPr>
            <a:spLocks noGrp="1"/>
          </p:cNvSpPr>
          <p:nvPr>
            <p:ph type="body" sz="quarter" idx="18" hasCustomPrompt="1"/>
          </p:nvPr>
        </p:nvSpPr>
        <p:spPr>
          <a:xfrm>
            <a:off x="4882308" y="3176144"/>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28" name="Plassholder for tekst 8">
            <a:extLst>
              <a:ext uri="{FF2B5EF4-FFF2-40B4-BE49-F238E27FC236}">
                <a16:creationId xmlns:a16="http://schemas.microsoft.com/office/drawing/2014/main" id="{071A7313-B81B-B04D-83AD-8227464B1EEA}"/>
              </a:ext>
            </a:extLst>
          </p:cNvPr>
          <p:cNvSpPr>
            <a:spLocks noGrp="1"/>
          </p:cNvSpPr>
          <p:nvPr>
            <p:ph type="body" sz="quarter" idx="19" hasCustomPrompt="1"/>
          </p:nvPr>
        </p:nvSpPr>
        <p:spPr>
          <a:xfrm>
            <a:off x="4882308" y="4113292"/>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29" name="Plassholder for tekst 8">
            <a:extLst>
              <a:ext uri="{FF2B5EF4-FFF2-40B4-BE49-F238E27FC236}">
                <a16:creationId xmlns:a16="http://schemas.microsoft.com/office/drawing/2014/main" id="{D4DB4172-A116-3A45-BB7A-8D172EBE7DA8}"/>
              </a:ext>
            </a:extLst>
          </p:cNvPr>
          <p:cNvSpPr>
            <a:spLocks noGrp="1"/>
          </p:cNvSpPr>
          <p:nvPr>
            <p:ph type="body" sz="quarter" idx="20" hasCustomPrompt="1"/>
          </p:nvPr>
        </p:nvSpPr>
        <p:spPr>
          <a:xfrm>
            <a:off x="4882308" y="5050440"/>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0" name="Ellipse 29">
            <a:extLst>
              <a:ext uri="{FF2B5EF4-FFF2-40B4-BE49-F238E27FC236}">
                <a16:creationId xmlns:a16="http://schemas.microsoft.com/office/drawing/2014/main" id="{E9F7C2BC-F630-D342-B4EE-44585468ADA5}"/>
              </a:ext>
            </a:extLst>
          </p:cNvPr>
          <p:cNvSpPr/>
          <p:nvPr userDrawn="1"/>
        </p:nvSpPr>
        <p:spPr>
          <a:xfrm>
            <a:off x="6508961" y="1768716"/>
            <a:ext cx="410118" cy="4101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2</a:t>
            </a:r>
          </a:p>
        </p:txBody>
      </p:sp>
      <p:sp>
        <p:nvSpPr>
          <p:cNvPr id="42" name="Plassholder for tekst 41">
            <a:extLst>
              <a:ext uri="{FF2B5EF4-FFF2-40B4-BE49-F238E27FC236}">
                <a16:creationId xmlns:a16="http://schemas.microsoft.com/office/drawing/2014/main" id="{D600F901-BECD-CC42-A52C-3B44CE5578C9}"/>
              </a:ext>
            </a:extLst>
          </p:cNvPr>
          <p:cNvSpPr>
            <a:spLocks noGrp="1"/>
          </p:cNvSpPr>
          <p:nvPr>
            <p:ph type="body" sz="quarter" idx="21" hasCustomPrompt="1"/>
          </p:nvPr>
        </p:nvSpPr>
        <p:spPr>
          <a:xfrm>
            <a:off x="8768048" y="1982789"/>
            <a:ext cx="3677118" cy="893057"/>
          </a:xfrm>
          <a:custGeom>
            <a:avLst/>
            <a:gdLst>
              <a:gd name="connsiteX0" fmla="*/ 0 w 3677553"/>
              <a:gd name="connsiteY0" fmla="*/ 0 h 893057"/>
              <a:gd name="connsiteX1" fmla="*/ 1582259 w 3677553"/>
              <a:gd name="connsiteY1" fmla="*/ 0 h 893057"/>
              <a:gd name="connsiteX2" fmla="*/ 1580931 w 3677553"/>
              <a:gd name="connsiteY2" fmla="*/ 6575 h 893057"/>
              <a:gd name="connsiteX3" fmla="*/ 1838776 w 3677553"/>
              <a:gd name="connsiteY3" fmla="*/ 264420 h 893057"/>
              <a:gd name="connsiteX4" fmla="*/ 2096621 w 3677553"/>
              <a:gd name="connsiteY4" fmla="*/ 6575 h 893057"/>
              <a:gd name="connsiteX5" fmla="*/ 2095294 w 3677553"/>
              <a:gd name="connsiteY5" fmla="*/ 0 h 893057"/>
              <a:gd name="connsiteX6" fmla="*/ 3677553 w 3677553"/>
              <a:gd name="connsiteY6" fmla="*/ 0 h 893057"/>
              <a:gd name="connsiteX7" fmla="*/ 3677553 w 3677553"/>
              <a:gd name="connsiteY7" fmla="*/ 893057 h 893057"/>
              <a:gd name="connsiteX8" fmla="*/ 0 w 3677553"/>
              <a:gd name="connsiteY8" fmla="*/ 893057 h 8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7553" h="893057">
                <a:moveTo>
                  <a:pt x="0" y="0"/>
                </a:moveTo>
                <a:lnTo>
                  <a:pt x="1582259" y="0"/>
                </a:lnTo>
                <a:lnTo>
                  <a:pt x="1580931" y="6575"/>
                </a:lnTo>
                <a:cubicBezTo>
                  <a:pt x="1580931" y="148979"/>
                  <a:pt x="1696372" y="264420"/>
                  <a:pt x="1838776" y="264420"/>
                </a:cubicBezTo>
                <a:cubicBezTo>
                  <a:pt x="1981180" y="264420"/>
                  <a:pt x="2096621" y="148979"/>
                  <a:pt x="2096621" y="6575"/>
                </a:cubicBezTo>
                <a:lnTo>
                  <a:pt x="2095294" y="0"/>
                </a:lnTo>
                <a:lnTo>
                  <a:pt x="3677553" y="0"/>
                </a:lnTo>
                <a:lnTo>
                  <a:pt x="3677553" y="893057"/>
                </a:lnTo>
                <a:lnTo>
                  <a:pt x="0" y="893057"/>
                </a:lnTo>
                <a:close/>
              </a:path>
            </a:pathLst>
          </a:custGeom>
          <a:solidFill>
            <a:schemeClr val="bg1"/>
          </a:solidFill>
          <a:ln w="25400">
            <a:noFill/>
          </a:ln>
        </p:spPr>
        <p:txBody>
          <a:bodyPr wrap="square" tIns="288000" bIns="288000" anchor="ctr" anchorCtr="1">
            <a:noAutofit/>
          </a:bodyPr>
          <a:lstStyle>
            <a:lvl1pPr marL="0" indent="0" algn="ctr">
              <a:buNone/>
              <a:defRPr sz="1991">
                <a:solidFill>
                  <a:schemeClr val="accent1"/>
                </a:solidFill>
              </a:defRPr>
            </a:lvl1pPr>
          </a:lstStyle>
          <a:p>
            <a:r>
              <a:rPr lang="nb-NO" dirty="0"/>
              <a:t>Overskrift</a:t>
            </a:r>
          </a:p>
        </p:txBody>
      </p:sp>
      <p:sp>
        <p:nvSpPr>
          <p:cNvPr id="32" name="Plassholder for tekst 8">
            <a:extLst>
              <a:ext uri="{FF2B5EF4-FFF2-40B4-BE49-F238E27FC236}">
                <a16:creationId xmlns:a16="http://schemas.microsoft.com/office/drawing/2014/main" id="{60C5B10C-E69B-AB43-A6CC-F357F153AC2A}"/>
              </a:ext>
            </a:extLst>
          </p:cNvPr>
          <p:cNvSpPr>
            <a:spLocks noGrp="1"/>
          </p:cNvSpPr>
          <p:nvPr>
            <p:ph type="body" sz="quarter" idx="22" hasCustomPrompt="1"/>
          </p:nvPr>
        </p:nvSpPr>
        <p:spPr>
          <a:xfrm>
            <a:off x="8768048" y="3176144"/>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3" name="Plassholder for tekst 8">
            <a:extLst>
              <a:ext uri="{FF2B5EF4-FFF2-40B4-BE49-F238E27FC236}">
                <a16:creationId xmlns:a16="http://schemas.microsoft.com/office/drawing/2014/main" id="{62456C64-43C4-DF45-8E93-E0FD844002E9}"/>
              </a:ext>
            </a:extLst>
          </p:cNvPr>
          <p:cNvSpPr>
            <a:spLocks noGrp="1"/>
          </p:cNvSpPr>
          <p:nvPr>
            <p:ph type="body" sz="quarter" idx="23" hasCustomPrompt="1"/>
          </p:nvPr>
        </p:nvSpPr>
        <p:spPr>
          <a:xfrm>
            <a:off x="8768048" y="4113292"/>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4" name="Plassholder for tekst 8">
            <a:extLst>
              <a:ext uri="{FF2B5EF4-FFF2-40B4-BE49-F238E27FC236}">
                <a16:creationId xmlns:a16="http://schemas.microsoft.com/office/drawing/2014/main" id="{9C94AF6B-0E57-2F4C-A0AA-0B075466D3EC}"/>
              </a:ext>
            </a:extLst>
          </p:cNvPr>
          <p:cNvSpPr>
            <a:spLocks noGrp="1"/>
          </p:cNvSpPr>
          <p:nvPr>
            <p:ph type="body" sz="quarter" idx="24" hasCustomPrompt="1"/>
          </p:nvPr>
        </p:nvSpPr>
        <p:spPr>
          <a:xfrm>
            <a:off x="8768048" y="5050440"/>
            <a:ext cx="3677118" cy="602244"/>
          </a:xfrm>
          <a:noFill/>
          <a:ln>
            <a:solidFill>
              <a:schemeClr val="bg2"/>
            </a:solidFill>
          </a:ln>
        </p:spPr>
        <p:txBody>
          <a:bodyPr wrap="square" tIns="144000" bIns="144000" anchor="ctr" anchorCtr="1">
            <a:spAutoFit/>
          </a:bodyPr>
          <a:lstStyle>
            <a:lvl1pPr marL="0" indent="0" algn="ctr">
              <a:buNone/>
              <a:defRPr sz="1991">
                <a:solidFill>
                  <a:schemeClr val="bg1"/>
                </a:solidFill>
              </a:defRPr>
            </a:lvl1pPr>
          </a:lstStyle>
          <a:p>
            <a:r>
              <a:rPr lang="nb-NO" dirty="0"/>
              <a:t>Tekst</a:t>
            </a:r>
          </a:p>
        </p:txBody>
      </p:sp>
      <p:sp>
        <p:nvSpPr>
          <p:cNvPr id="35" name="Ellipse 34">
            <a:extLst>
              <a:ext uri="{FF2B5EF4-FFF2-40B4-BE49-F238E27FC236}">
                <a16:creationId xmlns:a16="http://schemas.microsoft.com/office/drawing/2014/main" id="{B225AFA4-BC81-084F-852C-9CC69EBEA27F}"/>
              </a:ext>
            </a:extLst>
          </p:cNvPr>
          <p:cNvSpPr/>
          <p:nvPr userDrawn="1"/>
        </p:nvSpPr>
        <p:spPr>
          <a:xfrm>
            <a:off x="10401547" y="1776699"/>
            <a:ext cx="410118" cy="4101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a:r>
              <a:rPr lang="nb-NO" sz="1360" b="0" i="0" dirty="0">
                <a:latin typeface="Franklin Gothic Medium" panose="020B0603020102020204" pitchFamily="34" charset="0"/>
              </a:rPr>
              <a:t>3</a:t>
            </a:r>
          </a:p>
        </p:txBody>
      </p:sp>
    </p:spTree>
    <p:extLst>
      <p:ext uri="{BB962C8B-B14F-4D97-AF65-F5344CB8AC3E}">
        <p14:creationId xmlns:p14="http://schemas.microsoft.com/office/powerpoint/2010/main" val="2547354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17" name="Gradert bakgrunn">
            <a:extLst>
              <a:ext uri="{FF2B5EF4-FFF2-40B4-BE49-F238E27FC236}">
                <a16:creationId xmlns:a16="http://schemas.microsoft.com/office/drawing/2014/main" id="{A50539F3-A46A-D841-85BD-A3448BAF6357}"/>
              </a:ext>
            </a:extLst>
          </p:cNvPr>
          <p:cNvSpPr/>
          <p:nvPr userDrawn="1"/>
        </p:nvSpPr>
        <p:spPr>
          <a:xfrm>
            <a:off x="3" y="0"/>
            <a:ext cx="13433425"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14" name="Plassholder for tekst 20">
            <a:extLst>
              <a:ext uri="{FF2B5EF4-FFF2-40B4-BE49-F238E27FC236}">
                <a16:creationId xmlns:a16="http://schemas.microsoft.com/office/drawing/2014/main" id="{B04BA8D9-9E32-AF4D-B02D-883C5CFA1C1D}"/>
              </a:ext>
            </a:extLst>
          </p:cNvPr>
          <p:cNvSpPr>
            <a:spLocks noGrp="1"/>
          </p:cNvSpPr>
          <p:nvPr>
            <p:ph type="body" sz="quarter" idx="12" hasCustomPrompt="1"/>
          </p:nvPr>
        </p:nvSpPr>
        <p:spPr>
          <a:xfrm>
            <a:off x="2442350" y="3983568"/>
            <a:ext cx="8548724" cy="754062"/>
          </a:xfrm>
        </p:spPr>
        <p:txBody>
          <a:bodyPr lIns="46800" rIns="46800"/>
          <a:lstStyle>
            <a:lvl1pPr marL="0" marR="0" indent="0" algn="ctr" defTabSz="914371" rtl="0" eaLnBrk="1" fontAlgn="auto" latinLnBrk="0" hangingPunct="1">
              <a:lnSpc>
                <a:spcPct val="110000"/>
              </a:lnSpc>
              <a:spcBef>
                <a:spcPts val="650"/>
              </a:spcBef>
              <a:spcAft>
                <a:spcPts val="0"/>
              </a:spcAft>
              <a:buClrTx/>
              <a:buSzTx/>
              <a:buFont typeface="Arial" panose="020B0604020202020204" pitchFamily="34" charset="0"/>
              <a:buNone/>
              <a:tabLst/>
              <a:defRPr sz="2200" baseline="0">
                <a:solidFill>
                  <a:schemeClr val="bg1"/>
                </a:solidFill>
              </a:defRPr>
            </a:lvl1pPr>
          </a:lstStyle>
          <a:p>
            <a:r>
              <a:rPr lang="nb-NO" dirty="0"/>
              <a:t>Undertekst, </a:t>
            </a:r>
            <a:r>
              <a:rPr lang="nb-NO" dirty="0" err="1"/>
              <a:t>call</a:t>
            </a:r>
            <a:r>
              <a:rPr lang="nb-NO" dirty="0"/>
              <a:t> to action, kontaktinfo</a:t>
            </a:r>
          </a:p>
        </p:txBody>
      </p:sp>
      <p:sp>
        <p:nvSpPr>
          <p:cNvPr id="16" name="Plassholder for tekst 15">
            <a:extLst>
              <a:ext uri="{FF2B5EF4-FFF2-40B4-BE49-F238E27FC236}">
                <a16:creationId xmlns:a16="http://schemas.microsoft.com/office/drawing/2014/main" id="{3446EC31-1A04-7748-8341-74E155F0BC5D}"/>
              </a:ext>
            </a:extLst>
          </p:cNvPr>
          <p:cNvSpPr>
            <a:spLocks noGrp="1"/>
          </p:cNvSpPr>
          <p:nvPr>
            <p:ph type="body" sz="quarter" idx="13" hasCustomPrompt="1"/>
          </p:nvPr>
        </p:nvSpPr>
        <p:spPr>
          <a:xfrm>
            <a:off x="2442349" y="2668117"/>
            <a:ext cx="8548725" cy="904816"/>
          </a:xfrm>
        </p:spPr>
        <p:txBody>
          <a:bodyPr anchor="b" anchorCtr="0"/>
          <a:lstStyle>
            <a:lvl1pPr marL="0" indent="0" algn="ctr">
              <a:lnSpc>
                <a:spcPct val="90000"/>
              </a:lnSpc>
              <a:spcBef>
                <a:spcPts val="0"/>
              </a:spcBef>
              <a:buNone/>
              <a:defRPr sz="4880" baseline="0">
                <a:solidFill>
                  <a:schemeClr val="bg1"/>
                </a:solidFill>
                <a:latin typeface="+mj-lt"/>
              </a:defRPr>
            </a:lvl1pPr>
          </a:lstStyle>
          <a:p>
            <a:r>
              <a:rPr lang="nb-NO" dirty="0"/>
              <a:t>Tekst</a:t>
            </a:r>
          </a:p>
        </p:txBody>
      </p:sp>
      <p:pic>
        <p:nvPicPr>
          <p:cNvPr id="11" name="Kruse Larsen logo hvit">
            <a:extLst>
              <a:ext uri="{FF2B5EF4-FFF2-40B4-BE49-F238E27FC236}">
                <a16:creationId xmlns:a16="http://schemas.microsoft.com/office/drawing/2014/main" id="{50D8F5FD-8834-384F-8B1A-8CD5025E1A72}"/>
              </a:ext>
            </a:extLst>
          </p:cNvPr>
          <p:cNvPicPr>
            <a:picLocks noChangeAspect="1"/>
          </p:cNvPicPr>
          <p:nvPr userDrawn="1"/>
        </p:nvPicPr>
        <p:blipFill>
          <a:blip r:embed="rId2"/>
          <a:stretch>
            <a:fillRect/>
          </a:stretch>
        </p:blipFill>
        <p:spPr>
          <a:xfrm>
            <a:off x="5380819" y="6368366"/>
            <a:ext cx="2671786" cy="381684"/>
          </a:xfrm>
          <a:prstGeom prst="rect">
            <a:avLst/>
          </a:prstGeom>
        </p:spPr>
      </p:pic>
    </p:spTree>
    <p:extLst>
      <p:ext uri="{BB962C8B-B14F-4D97-AF65-F5344CB8AC3E}">
        <p14:creationId xmlns:p14="http://schemas.microsoft.com/office/powerpoint/2010/main" val="309974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gress + 1 spalte">
    <p:spTree>
      <p:nvGrpSpPr>
        <p:cNvPr id="1" name=""/>
        <p:cNvGrpSpPr/>
        <p:nvPr/>
      </p:nvGrpSpPr>
      <p:grpSpPr>
        <a:xfrm>
          <a:off x="0" y="0"/>
          <a:ext cx="0" cy="0"/>
          <a:chOff x="0" y="0"/>
          <a:chExt cx="0" cy="0"/>
        </a:xfrm>
      </p:grpSpPr>
      <p:pic>
        <p:nvPicPr>
          <p:cNvPr id="7" name="Bilde 6" hidden="1">
            <a:extLst>
              <a:ext uri="{FF2B5EF4-FFF2-40B4-BE49-F238E27FC236}">
                <a16:creationId xmlns:a16="http://schemas.microsoft.com/office/drawing/2014/main" id="{274A1DE0-209F-9A49-AAA2-7AB644EAF145}"/>
              </a:ext>
            </a:extLst>
          </p:cNvPr>
          <p:cNvPicPr>
            <a:picLocks noChangeAspect="1"/>
          </p:cNvPicPr>
          <p:nvPr userDrawn="1"/>
        </p:nvPicPr>
        <p:blipFill>
          <a:blip r:embed="rId2"/>
          <a:stretch>
            <a:fillRect/>
          </a:stretch>
        </p:blipFill>
        <p:spPr>
          <a:xfrm>
            <a:off x="3" y="564"/>
            <a:ext cx="13433425" cy="7555379"/>
          </a:xfrm>
          <a:prstGeom prst="rect">
            <a:avLst/>
          </a:prstGeom>
        </p:spPr>
      </p:pic>
      <p:sp>
        <p:nvSpPr>
          <p:cNvPr id="3" name="Plassholder for dato 2">
            <a:extLst>
              <a:ext uri="{FF2B5EF4-FFF2-40B4-BE49-F238E27FC236}">
                <a16:creationId xmlns:a16="http://schemas.microsoft.com/office/drawing/2014/main" id="{8A9D8DC1-B563-0A45-B16B-8387EEE3A523}"/>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D527A6A1-D9BD-8842-8E48-F58C7310FD2E}"/>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454B28D4-D764-CF44-8BBD-DDFEFB4FDABC}"/>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9" name="Plassholder for tekst 8">
            <a:extLst>
              <a:ext uri="{FF2B5EF4-FFF2-40B4-BE49-F238E27FC236}">
                <a16:creationId xmlns:a16="http://schemas.microsoft.com/office/drawing/2014/main" id="{2B4E5AA4-A7D4-0245-8A5C-75F15056388E}"/>
              </a:ext>
            </a:extLst>
          </p:cNvPr>
          <p:cNvSpPr>
            <a:spLocks noGrp="1"/>
          </p:cNvSpPr>
          <p:nvPr>
            <p:ph type="body" sz="quarter" idx="13"/>
          </p:nvPr>
        </p:nvSpPr>
        <p:spPr>
          <a:xfrm>
            <a:off x="754267" y="1643066"/>
            <a:ext cx="6467215" cy="1425345"/>
          </a:xfrm>
        </p:spPr>
        <p:txBody>
          <a:bodyPr wrap="square" lIns="180000" tIns="180000" rIns="180000" bIns="180000">
            <a:spAutoFit/>
          </a:bodyPr>
          <a:lstStyle>
            <a:lvl1pPr marL="0" indent="0">
              <a:lnSpc>
                <a:spcPct val="96000"/>
              </a:lnSpc>
              <a:buNone/>
              <a:defRPr sz="3125" b="0" baseline="0">
                <a:solidFill>
                  <a:schemeClr val="accent1"/>
                </a:solidFill>
              </a:defRPr>
            </a:lvl1pPr>
            <a:lvl2pPr marL="0" indent="0">
              <a:lnSpc>
                <a:spcPct val="96000"/>
              </a:lnSpc>
              <a:spcBef>
                <a:spcPts val="1800"/>
              </a:spcBef>
              <a:buNone/>
              <a:defRPr sz="2500" baseline="0">
                <a:solidFill>
                  <a:schemeClr val="accent1"/>
                </a:solidFill>
              </a:defRPr>
            </a:lvl2pPr>
          </a:lstStyle>
          <a:p>
            <a:pPr lvl="0"/>
            <a:r>
              <a:rPr lang="nb-NO"/>
              <a:t>Rediger tekststiler i malen</a:t>
            </a:r>
          </a:p>
          <a:p>
            <a:pPr lvl="1"/>
            <a:r>
              <a:rPr lang="nb-NO"/>
              <a:t>Andre nivå</a:t>
            </a:r>
          </a:p>
        </p:txBody>
      </p:sp>
      <p:sp>
        <p:nvSpPr>
          <p:cNvPr id="10" name="Plassholder for innhold 2">
            <a:extLst>
              <a:ext uri="{FF2B5EF4-FFF2-40B4-BE49-F238E27FC236}">
                <a16:creationId xmlns:a16="http://schemas.microsoft.com/office/drawing/2014/main" id="{75E52111-2294-8B42-BD24-10C55BB61D7F}"/>
              </a:ext>
            </a:extLst>
          </p:cNvPr>
          <p:cNvSpPr>
            <a:spLocks noGrp="1"/>
          </p:cNvSpPr>
          <p:nvPr>
            <p:ph idx="1"/>
          </p:nvPr>
        </p:nvSpPr>
        <p:spPr>
          <a:xfrm>
            <a:off x="7807518" y="1828805"/>
            <a:ext cx="3640112" cy="4877319"/>
          </a:xfrm>
          <a:prstGeom prst="rect">
            <a:avLst/>
          </a:prstGeom>
        </p:spPr>
        <p:txBody>
          <a:bodyPr lIns="0" r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295519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lbu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3FF9D5-207A-CA42-99BC-3F818CE5F8A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5BAAF40-6307-5A4E-8B3A-8AB4B607E0A6}"/>
              </a:ext>
            </a:extLst>
          </p:cNvPr>
          <p:cNvSpPr>
            <a:spLocks noGrp="1"/>
          </p:cNvSpPr>
          <p:nvPr>
            <p:ph type="dt" sz="half" idx="10"/>
          </p:nvPr>
        </p:nvSpPr>
        <p:spPr/>
        <p:txBody>
          <a:bodyPr/>
          <a:lstStyle/>
          <a:p>
            <a:fld id="{FAD96A61-52A6-B34F-8EA5-072C963F881A}" type="datetimeFigureOut">
              <a:rPr lang="nb-NO" smtClean="0"/>
              <a:pPr/>
              <a:t>09.04.2019</a:t>
            </a:fld>
            <a:endParaRPr lang="nb-NO"/>
          </a:p>
        </p:txBody>
      </p:sp>
      <p:sp>
        <p:nvSpPr>
          <p:cNvPr id="4" name="Plassholder for bunntekst 3">
            <a:extLst>
              <a:ext uri="{FF2B5EF4-FFF2-40B4-BE49-F238E27FC236}">
                <a16:creationId xmlns:a16="http://schemas.microsoft.com/office/drawing/2014/main" id="{C30999CF-75E6-D447-8863-B480D6073FF3}"/>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7C720F96-C00B-BB48-B6BD-CCD2609C28C5}"/>
              </a:ext>
            </a:extLst>
          </p:cNvPr>
          <p:cNvSpPr>
            <a:spLocks noGrp="1"/>
          </p:cNvSpPr>
          <p:nvPr>
            <p:ph type="sldNum" sz="quarter" idx="12"/>
          </p:nvPr>
        </p:nvSpPr>
        <p:spPr/>
        <p:txBody>
          <a:bodyPr/>
          <a:lstStyle/>
          <a:p>
            <a:fld id="{9B5C7680-3B79-CC42-9245-3C9325FA2940}" type="slidenum">
              <a:rPr lang="nb-NO" smtClean="0"/>
              <a:pPr/>
              <a:t>‹#›</a:t>
            </a:fld>
            <a:endParaRPr lang="nb-NO" dirty="0"/>
          </a:p>
        </p:txBody>
      </p:sp>
      <p:sp>
        <p:nvSpPr>
          <p:cNvPr id="7" name="Plassholder for innhold 2">
            <a:extLst>
              <a:ext uri="{FF2B5EF4-FFF2-40B4-BE49-F238E27FC236}">
                <a16:creationId xmlns:a16="http://schemas.microsoft.com/office/drawing/2014/main" id="{A86E6C1E-93FC-374C-B560-7AE5BCCE40A5}"/>
              </a:ext>
            </a:extLst>
          </p:cNvPr>
          <p:cNvSpPr>
            <a:spLocks noGrp="1"/>
          </p:cNvSpPr>
          <p:nvPr>
            <p:ph idx="14"/>
          </p:nvPr>
        </p:nvSpPr>
        <p:spPr>
          <a:xfrm>
            <a:off x="1963928"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Femkant 9">
            <a:extLst>
              <a:ext uri="{FF2B5EF4-FFF2-40B4-BE49-F238E27FC236}">
                <a16:creationId xmlns:a16="http://schemas.microsoft.com/office/drawing/2014/main" id="{E16C73EC-2B9E-CF4A-89FC-1F5794DB625F}"/>
              </a:ext>
            </a:extLst>
          </p:cNvPr>
          <p:cNvSpPr/>
          <p:nvPr userDrawn="1"/>
        </p:nvSpPr>
        <p:spPr>
          <a:xfrm>
            <a:off x="1963927" y="1819275"/>
            <a:ext cx="2829957" cy="52978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13">
            <a:extLst>
              <a:ext uri="{FF2B5EF4-FFF2-40B4-BE49-F238E27FC236}">
                <a16:creationId xmlns:a16="http://schemas.microsoft.com/office/drawing/2014/main" id="{83C418A2-C929-6E48-A7FA-CFAEEF3CB3F7}"/>
              </a:ext>
            </a:extLst>
          </p:cNvPr>
          <p:cNvSpPr>
            <a:spLocks noGrp="1"/>
          </p:cNvSpPr>
          <p:nvPr>
            <p:ph type="body" sz="quarter" idx="15" hasCustomPrompt="1"/>
          </p:nvPr>
        </p:nvSpPr>
        <p:spPr>
          <a:xfrm>
            <a:off x="2075404" y="1799732"/>
            <a:ext cx="2322512" cy="565146"/>
          </a:xfrm>
        </p:spPr>
        <p:txBody>
          <a:bodyPr tIns="36000" bIns="36000">
            <a:spAutoFit/>
          </a:bodyPr>
          <a:lstStyle>
            <a:lvl1pPr marL="0" indent="0">
              <a:lnSpc>
                <a:spcPct val="100000"/>
              </a:lnSpc>
              <a:spcBef>
                <a:spcPts val="0"/>
              </a:spcBef>
              <a:buNone/>
              <a:defRPr sz="1600"/>
            </a:lvl1pPr>
          </a:lstStyle>
          <a:p>
            <a:r>
              <a:rPr lang="nb-NO" dirty="0"/>
              <a:t>Fase 1:</a:t>
            </a:r>
            <a:br>
              <a:rPr lang="nb-NO" dirty="0"/>
            </a:br>
            <a:r>
              <a:rPr lang="nb-NO" dirty="0"/>
              <a:t>Tekst</a:t>
            </a:r>
          </a:p>
        </p:txBody>
      </p:sp>
      <p:sp>
        <p:nvSpPr>
          <p:cNvPr id="15" name="Plassholder for innhold 2">
            <a:extLst>
              <a:ext uri="{FF2B5EF4-FFF2-40B4-BE49-F238E27FC236}">
                <a16:creationId xmlns:a16="http://schemas.microsoft.com/office/drawing/2014/main" id="{095A65C7-8DE6-284C-AC4F-85E55B88E8BC}"/>
              </a:ext>
            </a:extLst>
          </p:cNvPr>
          <p:cNvSpPr>
            <a:spLocks noGrp="1"/>
          </p:cNvSpPr>
          <p:nvPr>
            <p:ph idx="16" hasCustomPrompt="1"/>
          </p:nvPr>
        </p:nvSpPr>
        <p:spPr>
          <a:xfrm>
            <a:off x="1963928"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16" name="Plassholder for innhold 2">
            <a:extLst>
              <a:ext uri="{FF2B5EF4-FFF2-40B4-BE49-F238E27FC236}">
                <a16:creationId xmlns:a16="http://schemas.microsoft.com/office/drawing/2014/main" id="{A2AEF06B-8E21-9A4D-A621-2D89D8FF365F}"/>
              </a:ext>
            </a:extLst>
          </p:cNvPr>
          <p:cNvSpPr>
            <a:spLocks noGrp="1"/>
          </p:cNvSpPr>
          <p:nvPr>
            <p:ph idx="17" hasCustomPrompt="1"/>
          </p:nvPr>
        </p:nvSpPr>
        <p:spPr>
          <a:xfrm>
            <a:off x="1963928"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17" name="Plassholder for innhold 2">
            <a:extLst>
              <a:ext uri="{FF2B5EF4-FFF2-40B4-BE49-F238E27FC236}">
                <a16:creationId xmlns:a16="http://schemas.microsoft.com/office/drawing/2014/main" id="{7C957CE0-FE7B-D44D-ADBD-BA81159D2000}"/>
              </a:ext>
            </a:extLst>
          </p:cNvPr>
          <p:cNvSpPr>
            <a:spLocks noGrp="1"/>
          </p:cNvSpPr>
          <p:nvPr>
            <p:ph idx="18" hasCustomPrompt="1"/>
          </p:nvPr>
        </p:nvSpPr>
        <p:spPr>
          <a:xfrm>
            <a:off x="1963928"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18" name="TekstSylinder 17">
            <a:extLst>
              <a:ext uri="{FF2B5EF4-FFF2-40B4-BE49-F238E27FC236}">
                <a16:creationId xmlns:a16="http://schemas.microsoft.com/office/drawing/2014/main" id="{570B3C2D-E1F8-AC4A-A57C-BD554C2DC3F3}"/>
              </a:ext>
            </a:extLst>
          </p:cNvPr>
          <p:cNvSpPr txBox="1"/>
          <p:nvPr userDrawn="1"/>
        </p:nvSpPr>
        <p:spPr>
          <a:xfrm>
            <a:off x="1187526" y="5858651"/>
            <a:ext cx="776401" cy="286232"/>
          </a:xfrm>
          <a:prstGeom prst="rect">
            <a:avLst/>
          </a:prstGeom>
          <a:noFill/>
        </p:spPr>
        <p:txBody>
          <a:bodyPr wrap="square" rtlCol="0">
            <a:spAutoFit/>
          </a:bodyPr>
          <a:lstStyle/>
          <a:p>
            <a:pPr algn="r"/>
            <a:r>
              <a:rPr lang="nb-NO" sz="1260" cap="all" baseline="0" dirty="0">
                <a:solidFill>
                  <a:schemeClr val="accent4"/>
                </a:solidFill>
              </a:rPr>
              <a:t>Møter</a:t>
            </a:r>
          </a:p>
        </p:txBody>
      </p:sp>
      <p:sp>
        <p:nvSpPr>
          <p:cNvPr id="19" name="TekstSylinder 18">
            <a:extLst>
              <a:ext uri="{FF2B5EF4-FFF2-40B4-BE49-F238E27FC236}">
                <a16:creationId xmlns:a16="http://schemas.microsoft.com/office/drawing/2014/main" id="{388584A5-1A9B-334F-9885-F9AB24570867}"/>
              </a:ext>
            </a:extLst>
          </p:cNvPr>
          <p:cNvSpPr txBox="1"/>
          <p:nvPr userDrawn="1"/>
        </p:nvSpPr>
        <p:spPr>
          <a:xfrm>
            <a:off x="1187526" y="6233372"/>
            <a:ext cx="776401" cy="286232"/>
          </a:xfrm>
          <a:prstGeom prst="rect">
            <a:avLst/>
          </a:prstGeom>
          <a:noFill/>
        </p:spPr>
        <p:txBody>
          <a:bodyPr wrap="square" rtlCol="0">
            <a:spAutoFit/>
          </a:bodyPr>
          <a:lstStyle/>
          <a:p>
            <a:pPr algn="r"/>
            <a:r>
              <a:rPr lang="nb-NO" sz="1260" cap="all" baseline="0" dirty="0">
                <a:solidFill>
                  <a:schemeClr val="accent4"/>
                </a:solidFill>
              </a:rPr>
              <a:t>PRIS</a:t>
            </a:r>
          </a:p>
        </p:txBody>
      </p:sp>
      <p:sp>
        <p:nvSpPr>
          <p:cNvPr id="20" name="TekstSylinder 19">
            <a:extLst>
              <a:ext uri="{FF2B5EF4-FFF2-40B4-BE49-F238E27FC236}">
                <a16:creationId xmlns:a16="http://schemas.microsoft.com/office/drawing/2014/main" id="{D6AB89CA-CFC3-5C46-A0E8-53DBEA51C1F2}"/>
              </a:ext>
            </a:extLst>
          </p:cNvPr>
          <p:cNvSpPr txBox="1"/>
          <p:nvPr userDrawn="1"/>
        </p:nvSpPr>
        <p:spPr>
          <a:xfrm>
            <a:off x="1187526" y="6614634"/>
            <a:ext cx="776401" cy="286232"/>
          </a:xfrm>
          <a:prstGeom prst="rect">
            <a:avLst/>
          </a:prstGeom>
          <a:noFill/>
        </p:spPr>
        <p:txBody>
          <a:bodyPr wrap="square" rtlCol="0">
            <a:spAutoFit/>
          </a:bodyPr>
          <a:lstStyle/>
          <a:p>
            <a:pPr algn="r"/>
            <a:r>
              <a:rPr lang="nb-NO" sz="1260" cap="all" baseline="0" dirty="0">
                <a:solidFill>
                  <a:schemeClr val="accent4"/>
                </a:solidFill>
              </a:rPr>
              <a:t>TID</a:t>
            </a:r>
          </a:p>
        </p:txBody>
      </p:sp>
      <p:sp>
        <p:nvSpPr>
          <p:cNvPr id="21" name="TekstSylinder 20">
            <a:extLst>
              <a:ext uri="{FF2B5EF4-FFF2-40B4-BE49-F238E27FC236}">
                <a16:creationId xmlns:a16="http://schemas.microsoft.com/office/drawing/2014/main" id="{BF6FA21E-C6BC-A94D-B583-CBE84E958632}"/>
              </a:ext>
            </a:extLst>
          </p:cNvPr>
          <p:cNvSpPr txBox="1"/>
          <p:nvPr userDrawn="1"/>
        </p:nvSpPr>
        <p:spPr>
          <a:xfrm>
            <a:off x="1028733" y="2451164"/>
            <a:ext cx="867629" cy="480131"/>
          </a:xfrm>
          <a:prstGeom prst="rect">
            <a:avLst/>
          </a:prstGeom>
          <a:noFill/>
        </p:spPr>
        <p:txBody>
          <a:bodyPr wrap="square" rtlCol="0">
            <a:spAutoFit/>
          </a:bodyPr>
          <a:lstStyle/>
          <a:p>
            <a:pPr algn="r"/>
            <a:r>
              <a:rPr lang="nb-NO" sz="1260" cap="all" baseline="0" dirty="0">
                <a:solidFill>
                  <a:schemeClr val="accent4"/>
                </a:solidFill>
              </a:rPr>
              <a:t>Innhold </a:t>
            </a:r>
            <a:br>
              <a:rPr lang="nb-NO" sz="1260" cap="all" baseline="0" dirty="0">
                <a:solidFill>
                  <a:schemeClr val="accent4"/>
                </a:solidFill>
              </a:rPr>
            </a:br>
            <a:r>
              <a:rPr lang="nb-NO" sz="1260" cap="all" baseline="0" dirty="0">
                <a:solidFill>
                  <a:schemeClr val="accent4"/>
                </a:solidFill>
              </a:rPr>
              <a:t>i fase</a:t>
            </a:r>
          </a:p>
        </p:txBody>
      </p:sp>
      <p:sp>
        <p:nvSpPr>
          <p:cNvPr id="22" name="Plassholder for innhold 2">
            <a:extLst>
              <a:ext uri="{FF2B5EF4-FFF2-40B4-BE49-F238E27FC236}">
                <a16:creationId xmlns:a16="http://schemas.microsoft.com/office/drawing/2014/main" id="{4460D947-0618-5D43-B3EC-7FBD2B89676F}"/>
              </a:ext>
            </a:extLst>
          </p:cNvPr>
          <p:cNvSpPr>
            <a:spLocks noGrp="1"/>
          </p:cNvSpPr>
          <p:nvPr>
            <p:ph idx="19"/>
          </p:nvPr>
        </p:nvSpPr>
        <p:spPr>
          <a:xfrm>
            <a:off x="4889425"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3" name="Femkant 22">
            <a:extLst>
              <a:ext uri="{FF2B5EF4-FFF2-40B4-BE49-F238E27FC236}">
                <a16:creationId xmlns:a16="http://schemas.microsoft.com/office/drawing/2014/main" id="{59E0C16E-F98B-7B4C-8663-E955AC965012}"/>
              </a:ext>
            </a:extLst>
          </p:cNvPr>
          <p:cNvSpPr/>
          <p:nvPr userDrawn="1"/>
        </p:nvSpPr>
        <p:spPr>
          <a:xfrm>
            <a:off x="4889425" y="1819275"/>
            <a:ext cx="2829958" cy="52978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Plassholder for tekst 13">
            <a:extLst>
              <a:ext uri="{FF2B5EF4-FFF2-40B4-BE49-F238E27FC236}">
                <a16:creationId xmlns:a16="http://schemas.microsoft.com/office/drawing/2014/main" id="{12706141-8D3B-9843-9B29-6E70ABFBBB21}"/>
              </a:ext>
            </a:extLst>
          </p:cNvPr>
          <p:cNvSpPr>
            <a:spLocks noGrp="1"/>
          </p:cNvSpPr>
          <p:nvPr>
            <p:ph type="body" sz="quarter" idx="20" hasCustomPrompt="1"/>
          </p:nvPr>
        </p:nvSpPr>
        <p:spPr>
          <a:xfrm>
            <a:off x="5000901" y="1799732"/>
            <a:ext cx="2322512" cy="565146"/>
          </a:xfrm>
        </p:spPr>
        <p:txBody>
          <a:bodyPr tIns="36000" bIns="36000">
            <a:spAutoFit/>
          </a:bodyPr>
          <a:lstStyle>
            <a:lvl1pPr marL="0" indent="0">
              <a:lnSpc>
                <a:spcPct val="100000"/>
              </a:lnSpc>
              <a:spcBef>
                <a:spcPts val="0"/>
              </a:spcBef>
              <a:buNone/>
              <a:defRPr sz="1600"/>
            </a:lvl1pPr>
          </a:lstStyle>
          <a:p>
            <a:r>
              <a:rPr lang="nb-NO" dirty="0"/>
              <a:t>Fase 2:</a:t>
            </a:r>
          </a:p>
          <a:p>
            <a:r>
              <a:rPr lang="nb-NO" dirty="0"/>
              <a:t>Tekst</a:t>
            </a:r>
          </a:p>
        </p:txBody>
      </p:sp>
      <p:sp>
        <p:nvSpPr>
          <p:cNvPr id="25" name="Plassholder for innhold 2">
            <a:extLst>
              <a:ext uri="{FF2B5EF4-FFF2-40B4-BE49-F238E27FC236}">
                <a16:creationId xmlns:a16="http://schemas.microsoft.com/office/drawing/2014/main" id="{A581B320-FC45-614D-8728-263623CE2944}"/>
              </a:ext>
            </a:extLst>
          </p:cNvPr>
          <p:cNvSpPr>
            <a:spLocks noGrp="1"/>
          </p:cNvSpPr>
          <p:nvPr>
            <p:ph idx="21" hasCustomPrompt="1"/>
          </p:nvPr>
        </p:nvSpPr>
        <p:spPr>
          <a:xfrm>
            <a:off x="4889425"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26" name="Plassholder for innhold 2">
            <a:extLst>
              <a:ext uri="{FF2B5EF4-FFF2-40B4-BE49-F238E27FC236}">
                <a16:creationId xmlns:a16="http://schemas.microsoft.com/office/drawing/2014/main" id="{C389887C-B7CE-C54D-92F0-52BCD79C44DC}"/>
              </a:ext>
            </a:extLst>
          </p:cNvPr>
          <p:cNvSpPr>
            <a:spLocks noGrp="1"/>
          </p:cNvSpPr>
          <p:nvPr>
            <p:ph idx="22" hasCustomPrompt="1"/>
          </p:nvPr>
        </p:nvSpPr>
        <p:spPr>
          <a:xfrm>
            <a:off x="4889425"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27" name="Plassholder for innhold 2">
            <a:extLst>
              <a:ext uri="{FF2B5EF4-FFF2-40B4-BE49-F238E27FC236}">
                <a16:creationId xmlns:a16="http://schemas.microsoft.com/office/drawing/2014/main" id="{3573D492-A4A3-EB42-870D-A43BB60CE7E2}"/>
              </a:ext>
            </a:extLst>
          </p:cNvPr>
          <p:cNvSpPr>
            <a:spLocks noGrp="1"/>
          </p:cNvSpPr>
          <p:nvPr>
            <p:ph idx="23" hasCustomPrompt="1"/>
          </p:nvPr>
        </p:nvSpPr>
        <p:spPr>
          <a:xfrm>
            <a:off x="4889425"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28" name="Plassholder for innhold 2">
            <a:extLst>
              <a:ext uri="{FF2B5EF4-FFF2-40B4-BE49-F238E27FC236}">
                <a16:creationId xmlns:a16="http://schemas.microsoft.com/office/drawing/2014/main" id="{60160494-3571-2045-8C42-FE8724FA82C2}"/>
              </a:ext>
            </a:extLst>
          </p:cNvPr>
          <p:cNvSpPr>
            <a:spLocks noGrp="1"/>
          </p:cNvSpPr>
          <p:nvPr>
            <p:ph idx="24"/>
          </p:nvPr>
        </p:nvSpPr>
        <p:spPr>
          <a:xfrm>
            <a:off x="7811151" y="2490953"/>
            <a:ext cx="2687988" cy="3274848"/>
          </a:xfrm>
          <a:prstGeom prst="rect">
            <a:avLst/>
          </a:prstGeom>
          <a:ln w="3175">
            <a:solidFill>
              <a:schemeClr val="accent5"/>
            </a:solidFill>
          </a:ln>
        </p:spPr>
        <p:txBody>
          <a:bodyPr lIns="72000" rIns="72000"/>
          <a:lstStyle>
            <a:lvl1pPr>
              <a:defRPr sz="1600" baseline="0"/>
            </a:lvl1pPr>
            <a:lvl2pPr>
              <a:defRPr sz="1600" baseline="0"/>
            </a:lvl2pPr>
            <a:lvl3pPr>
              <a:defRPr sz="1600" baseline="0"/>
            </a:lvl3pPr>
            <a:lvl4pPr>
              <a:defRPr sz="1600" baseline="0"/>
            </a:lvl4pPr>
            <a:lvl5pPr>
              <a:defRPr sz="1260"/>
            </a:lvl5p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9" name="Plassholder for tekst 13">
            <a:extLst>
              <a:ext uri="{FF2B5EF4-FFF2-40B4-BE49-F238E27FC236}">
                <a16:creationId xmlns:a16="http://schemas.microsoft.com/office/drawing/2014/main" id="{FAA4D1A7-D6DA-324F-B051-8D3450E0034C}"/>
              </a:ext>
            </a:extLst>
          </p:cNvPr>
          <p:cNvSpPr>
            <a:spLocks noGrp="1"/>
          </p:cNvSpPr>
          <p:nvPr>
            <p:ph type="body" sz="quarter" idx="25" hasCustomPrompt="1"/>
          </p:nvPr>
        </p:nvSpPr>
        <p:spPr>
          <a:xfrm>
            <a:off x="7897227" y="1799732"/>
            <a:ext cx="2322512" cy="565146"/>
          </a:xfrm>
        </p:spPr>
        <p:txBody>
          <a:bodyPr tIns="36000" bIns="36000">
            <a:spAutoFit/>
          </a:bodyPr>
          <a:lstStyle>
            <a:lvl1pPr marL="0" indent="0">
              <a:lnSpc>
                <a:spcPct val="100000"/>
              </a:lnSpc>
              <a:spcBef>
                <a:spcPts val="0"/>
              </a:spcBef>
              <a:buNone/>
              <a:defRPr sz="1600"/>
            </a:lvl1pPr>
          </a:lstStyle>
          <a:p>
            <a:r>
              <a:rPr lang="nb-NO" dirty="0"/>
              <a:t>Fase 3:</a:t>
            </a:r>
          </a:p>
          <a:p>
            <a:r>
              <a:rPr lang="nb-NO" dirty="0"/>
              <a:t>Tekst</a:t>
            </a:r>
          </a:p>
        </p:txBody>
      </p:sp>
      <p:sp>
        <p:nvSpPr>
          <p:cNvPr id="30" name="Plassholder for innhold 2">
            <a:extLst>
              <a:ext uri="{FF2B5EF4-FFF2-40B4-BE49-F238E27FC236}">
                <a16:creationId xmlns:a16="http://schemas.microsoft.com/office/drawing/2014/main" id="{67130DE4-B2F7-BC41-AE52-A4EE59F7FC65}"/>
              </a:ext>
            </a:extLst>
          </p:cNvPr>
          <p:cNvSpPr>
            <a:spLocks noGrp="1"/>
          </p:cNvSpPr>
          <p:nvPr>
            <p:ph idx="26" hasCustomPrompt="1"/>
          </p:nvPr>
        </p:nvSpPr>
        <p:spPr>
          <a:xfrm>
            <a:off x="7811151" y="5854290"/>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Workshop  med ...</a:t>
            </a:r>
          </a:p>
        </p:txBody>
      </p:sp>
      <p:sp>
        <p:nvSpPr>
          <p:cNvPr id="31" name="Plassholder for innhold 2">
            <a:extLst>
              <a:ext uri="{FF2B5EF4-FFF2-40B4-BE49-F238E27FC236}">
                <a16:creationId xmlns:a16="http://schemas.microsoft.com/office/drawing/2014/main" id="{7690AA18-005E-424B-A634-B1BBD697C8B5}"/>
              </a:ext>
            </a:extLst>
          </p:cNvPr>
          <p:cNvSpPr>
            <a:spLocks noGrp="1"/>
          </p:cNvSpPr>
          <p:nvPr>
            <p:ph idx="27" hasCustomPrompt="1"/>
          </p:nvPr>
        </p:nvSpPr>
        <p:spPr>
          <a:xfrm>
            <a:off x="7811151" y="6233372"/>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Kr 00.0000</a:t>
            </a:r>
          </a:p>
        </p:txBody>
      </p:sp>
      <p:sp>
        <p:nvSpPr>
          <p:cNvPr id="32" name="Plassholder for innhold 2">
            <a:extLst>
              <a:ext uri="{FF2B5EF4-FFF2-40B4-BE49-F238E27FC236}">
                <a16:creationId xmlns:a16="http://schemas.microsoft.com/office/drawing/2014/main" id="{49C87B83-E299-B440-831A-8C7D895A9623}"/>
              </a:ext>
            </a:extLst>
          </p:cNvPr>
          <p:cNvSpPr>
            <a:spLocks noGrp="1"/>
          </p:cNvSpPr>
          <p:nvPr>
            <p:ph idx="28" hasCustomPrompt="1"/>
          </p:nvPr>
        </p:nvSpPr>
        <p:spPr>
          <a:xfrm>
            <a:off x="7811151" y="6612454"/>
            <a:ext cx="2687988" cy="290593"/>
          </a:xfrm>
          <a:prstGeom prst="rect">
            <a:avLst/>
          </a:prstGeom>
          <a:ln w="3175">
            <a:solidFill>
              <a:schemeClr val="accent5"/>
            </a:solidFill>
          </a:ln>
        </p:spPr>
        <p:txBody>
          <a:bodyPr lIns="72000" rIns="72000">
            <a:spAutoFit/>
          </a:bodyPr>
          <a:lstStyle>
            <a:lvl1pPr marL="0" indent="0">
              <a:buNone/>
              <a:defRPr sz="1260" baseline="0"/>
            </a:lvl1pPr>
            <a:lvl2pPr>
              <a:defRPr sz="1600" baseline="0"/>
            </a:lvl2pPr>
            <a:lvl3pPr>
              <a:defRPr sz="1600" baseline="0"/>
            </a:lvl3pPr>
            <a:lvl4pPr>
              <a:defRPr sz="2200" baseline="0"/>
            </a:lvl4pPr>
            <a:lvl5pPr>
              <a:defRPr sz="1260"/>
            </a:lvl5pPr>
          </a:lstStyle>
          <a:p>
            <a:r>
              <a:rPr lang="nb-NO" dirty="0"/>
              <a:t>10. oktober</a:t>
            </a:r>
          </a:p>
        </p:txBody>
      </p:sp>
      <p:sp>
        <p:nvSpPr>
          <p:cNvPr id="33" name="Femkant 32">
            <a:extLst>
              <a:ext uri="{FF2B5EF4-FFF2-40B4-BE49-F238E27FC236}">
                <a16:creationId xmlns:a16="http://schemas.microsoft.com/office/drawing/2014/main" id="{5830E694-A8BD-6040-A6D4-FA03E522D23D}"/>
              </a:ext>
            </a:extLst>
          </p:cNvPr>
          <p:cNvSpPr/>
          <p:nvPr userDrawn="1"/>
        </p:nvSpPr>
        <p:spPr>
          <a:xfrm>
            <a:off x="7811151" y="1814598"/>
            <a:ext cx="2707531" cy="529787"/>
          </a:xfrm>
          <a:prstGeom prst="homePlate">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9671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2.emf"/><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image" Target="../media/image2.emf"/><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D0D8E01-85F3-764F-BF97-AB3D8222F7F5}"/>
              </a:ext>
            </a:extLst>
          </p:cNvPr>
          <p:cNvSpPr>
            <a:spLocks noGrp="1"/>
          </p:cNvSpPr>
          <p:nvPr>
            <p:ph type="title"/>
          </p:nvPr>
        </p:nvSpPr>
        <p:spPr>
          <a:xfrm>
            <a:off x="879219" y="870602"/>
            <a:ext cx="11676383" cy="588313"/>
          </a:xfrm>
          <a:prstGeom prst="rect">
            <a:avLst/>
          </a:prstGeom>
        </p:spPr>
        <p:txBody>
          <a:bodyPr vert="horz" lIns="91440" tIns="45720" rIns="91440" bIns="68400" rtlCol="0" anchor="t" anchorCtr="0">
            <a:spAutoFit/>
          </a:bodyPr>
          <a:lstStyle/>
          <a:p>
            <a:r>
              <a:rPr lang="nb-NO" dirty="0"/>
              <a:t>Klikk for å redigere tittelstil</a:t>
            </a:r>
          </a:p>
        </p:txBody>
      </p:sp>
      <p:sp>
        <p:nvSpPr>
          <p:cNvPr id="4" name="Plassholder for dato 3">
            <a:extLst>
              <a:ext uri="{FF2B5EF4-FFF2-40B4-BE49-F238E27FC236}">
                <a16:creationId xmlns:a16="http://schemas.microsoft.com/office/drawing/2014/main" id="{35F1254F-424F-9A41-963D-5012B0A59A50}"/>
              </a:ext>
            </a:extLst>
          </p:cNvPr>
          <p:cNvSpPr>
            <a:spLocks noGrp="1"/>
          </p:cNvSpPr>
          <p:nvPr>
            <p:ph type="dt" sz="half" idx="2"/>
          </p:nvPr>
        </p:nvSpPr>
        <p:spPr>
          <a:xfrm>
            <a:off x="8778605" y="7035030"/>
            <a:ext cx="639169" cy="402314"/>
          </a:xfrm>
          <a:prstGeom prst="rect">
            <a:avLst/>
          </a:prstGeom>
        </p:spPr>
        <p:txBody>
          <a:bodyPr vert="horz" lIns="0" tIns="46800" rIns="0" bIns="45720" rtlCol="0" anchor="ctr"/>
          <a:lstStyle>
            <a:lvl1pPr algn="l">
              <a:defRPr sz="685" baseline="0">
                <a:solidFill>
                  <a:schemeClr val="tx1">
                    <a:tint val="75000"/>
                  </a:schemeClr>
                </a:solidFill>
              </a:defRPr>
            </a:lvl1pPr>
          </a:lstStyle>
          <a:p>
            <a:fld id="{FAD96A61-52A6-B34F-8EA5-072C963F881A}" type="datetimeFigureOut">
              <a:rPr lang="nb-NO" smtClean="0"/>
              <a:pPr/>
              <a:t>09.04.2019</a:t>
            </a:fld>
            <a:endParaRPr lang="nb-NO"/>
          </a:p>
        </p:txBody>
      </p:sp>
      <p:sp>
        <p:nvSpPr>
          <p:cNvPr id="5" name="Plassholder for bunntekst 4">
            <a:extLst>
              <a:ext uri="{FF2B5EF4-FFF2-40B4-BE49-F238E27FC236}">
                <a16:creationId xmlns:a16="http://schemas.microsoft.com/office/drawing/2014/main" id="{BBF44E91-976F-274D-94A6-6D2E5F0C0D82}"/>
              </a:ext>
            </a:extLst>
          </p:cNvPr>
          <p:cNvSpPr>
            <a:spLocks noGrp="1"/>
          </p:cNvSpPr>
          <p:nvPr>
            <p:ph type="ftr" sz="quarter" idx="3"/>
          </p:nvPr>
        </p:nvSpPr>
        <p:spPr>
          <a:xfrm>
            <a:off x="981076" y="7035030"/>
            <a:ext cx="7551738" cy="402314"/>
          </a:xfrm>
          <a:prstGeom prst="rect">
            <a:avLst/>
          </a:prstGeom>
        </p:spPr>
        <p:txBody>
          <a:bodyPr vert="horz" lIns="91440" tIns="46800" rIns="0" bIns="45720" rtlCol="0" anchor="ctr"/>
          <a:lstStyle>
            <a:lvl1pPr algn="l">
              <a:defRPr sz="685" baseline="0">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B521AFB8-9148-9646-9054-64C684D9F992}"/>
              </a:ext>
            </a:extLst>
          </p:cNvPr>
          <p:cNvSpPr>
            <a:spLocks noGrp="1"/>
          </p:cNvSpPr>
          <p:nvPr>
            <p:ph type="sldNum" sz="quarter" idx="4"/>
          </p:nvPr>
        </p:nvSpPr>
        <p:spPr>
          <a:xfrm>
            <a:off x="9702973" y="7035030"/>
            <a:ext cx="401084" cy="402314"/>
          </a:xfrm>
          <a:prstGeom prst="rect">
            <a:avLst/>
          </a:prstGeom>
        </p:spPr>
        <p:txBody>
          <a:bodyPr vert="horz" lIns="91440" tIns="45720" rIns="91440" bIns="45720" rtlCol="0" anchor="ctr"/>
          <a:lstStyle>
            <a:lvl1pPr algn="l">
              <a:defRPr sz="685" baseline="0">
                <a:solidFill>
                  <a:schemeClr val="accent4"/>
                </a:solidFill>
              </a:defRPr>
            </a:lvl1pPr>
          </a:lstStyle>
          <a:p>
            <a:fld id="{9B5C7680-3B79-CC42-9245-3C9325FA2940}" type="slidenum">
              <a:rPr lang="nb-NO" smtClean="0"/>
              <a:pPr/>
              <a:t>‹#›</a:t>
            </a:fld>
            <a:endParaRPr lang="nb-NO" dirty="0"/>
          </a:p>
        </p:txBody>
      </p:sp>
      <p:sp>
        <p:nvSpPr>
          <p:cNvPr id="7" name="Plassholder for tekst 6">
            <a:extLst>
              <a:ext uri="{FF2B5EF4-FFF2-40B4-BE49-F238E27FC236}">
                <a16:creationId xmlns:a16="http://schemas.microsoft.com/office/drawing/2014/main" id="{BE386AFA-A897-F240-860E-0E2F861D818E}"/>
              </a:ext>
            </a:extLst>
          </p:cNvPr>
          <p:cNvSpPr>
            <a:spLocks noGrp="1"/>
          </p:cNvSpPr>
          <p:nvPr>
            <p:ph type="body" idx="1"/>
          </p:nvPr>
        </p:nvSpPr>
        <p:spPr>
          <a:xfrm>
            <a:off x="852407" y="1859797"/>
            <a:ext cx="11727742" cy="4995223"/>
          </a:xfrm>
          <a:prstGeom prst="rect">
            <a:avLst/>
          </a:prstGeom>
        </p:spPr>
        <p:txBody>
          <a:bodyPr vert="horz" lIns="111600" tIns="46800" rIns="111600" bIns="45720" rtlCol="0">
            <a:noAutofit/>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Kruse Larsen Logo farge">
            <a:extLst>
              <a:ext uri="{FF2B5EF4-FFF2-40B4-BE49-F238E27FC236}">
                <a16:creationId xmlns:a16="http://schemas.microsoft.com/office/drawing/2014/main" id="{22EFD752-FD72-F14D-A179-6EC8981B7B34}"/>
              </a:ext>
            </a:extLst>
          </p:cNvPr>
          <p:cNvPicPr>
            <a:picLocks noChangeAspect="1"/>
          </p:cNvPicPr>
          <p:nvPr userDrawn="1"/>
        </p:nvPicPr>
        <p:blipFill>
          <a:blip r:embed="rId33"/>
          <a:stretch>
            <a:fillRect/>
          </a:stretch>
        </p:blipFill>
        <p:spPr>
          <a:xfrm>
            <a:off x="11221200" y="7105958"/>
            <a:ext cx="1886705" cy="269529"/>
          </a:xfrm>
          <a:prstGeom prst="rect">
            <a:avLst/>
          </a:prstGeom>
        </p:spPr>
      </p:pic>
    </p:spTree>
    <p:extLst>
      <p:ext uri="{BB962C8B-B14F-4D97-AF65-F5344CB8AC3E}">
        <p14:creationId xmlns:p14="http://schemas.microsoft.com/office/powerpoint/2010/main" val="1397527203"/>
      </p:ext>
    </p:extLst>
  </p:cSld>
  <p:clrMap bg1="lt1" tx1="dk1" bg2="lt2" tx2="dk2" accent1="accent1" accent2="accent2" accent3="accent3" accent4="accent4" accent5="accent5" accent6="accent6" hlink="hlink" folHlink="folHlink"/>
  <p:sldLayoutIdLst>
    <p:sldLayoutId id="2147483682" r:id="rId1"/>
    <p:sldLayoutId id="2147483649" r:id="rId2"/>
    <p:sldLayoutId id="2147483660" r:id="rId3"/>
    <p:sldLayoutId id="2147483650" r:id="rId4"/>
    <p:sldLayoutId id="2147483685" r:id="rId5"/>
    <p:sldLayoutId id="2147483664" r:id="rId6"/>
    <p:sldLayoutId id="2147483665" r:id="rId7"/>
    <p:sldLayoutId id="2147483672" r:id="rId8"/>
    <p:sldLayoutId id="2147483666" r:id="rId9"/>
    <p:sldLayoutId id="2147483667" r:id="rId10"/>
    <p:sldLayoutId id="2147483674" r:id="rId11"/>
    <p:sldLayoutId id="2147483675" r:id="rId12"/>
    <p:sldLayoutId id="2147483676" r:id="rId13"/>
    <p:sldLayoutId id="2147483684" r:id="rId14"/>
    <p:sldLayoutId id="2147483677" r:id="rId15"/>
    <p:sldLayoutId id="2147483678" r:id="rId16"/>
    <p:sldLayoutId id="2147483673" r:id="rId17"/>
    <p:sldLayoutId id="2147483651" r:id="rId18"/>
    <p:sldLayoutId id="2147483686" r:id="rId19"/>
    <p:sldLayoutId id="2147483687" r:id="rId20"/>
    <p:sldLayoutId id="2147483663" r:id="rId21"/>
    <p:sldLayoutId id="2147483668" r:id="rId22"/>
    <p:sldLayoutId id="2147483654" r:id="rId23"/>
    <p:sldLayoutId id="2147483655" r:id="rId24"/>
    <p:sldLayoutId id="2147483680" r:id="rId25"/>
    <p:sldLayoutId id="2147483681" r:id="rId26"/>
    <p:sldLayoutId id="2147483749" r:id="rId27"/>
    <p:sldLayoutId id="2147483683" r:id="rId28"/>
    <p:sldLayoutId id="2147483679" r:id="rId29"/>
    <p:sldLayoutId id="2147483753" r:id="rId30"/>
    <p:sldLayoutId id="2147483754" r:id="rId31"/>
  </p:sldLayoutIdLst>
  <p:txStyles>
    <p:titleStyle>
      <a:lvl1pPr algn="l" defTabSz="914371" rtl="0" eaLnBrk="1" latinLnBrk="0" hangingPunct="1">
        <a:lnSpc>
          <a:spcPct val="95000"/>
        </a:lnSpc>
        <a:spcBef>
          <a:spcPct val="0"/>
        </a:spcBef>
        <a:buNone/>
        <a:defRPr sz="3125" kern="1200" baseline="0">
          <a:solidFill>
            <a:schemeClr val="accent1"/>
          </a:solidFill>
          <a:latin typeface="+mj-lt"/>
          <a:ea typeface="+mj-ea"/>
          <a:cs typeface="+mj-cs"/>
        </a:defRPr>
      </a:lvl1pPr>
    </p:titleStyle>
    <p:bodyStyle>
      <a:lvl1pPr marL="180000" indent="-180000" algn="l" defTabSz="914371" rtl="0" eaLnBrk="1" latinLnBrk="0" hangingPunct="1">
        <a:lnSpc>
          <a:spcPct val="110000"/>
        </a:lnSpc>
        <a:spcBef>
          <a:spcPts val="65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60000" indent="-180000" algn="l" defTabSz="914371" rtl="0" eaLnBrk="1" latinLnBrk="0" hangingPunct="1">
        <a:lnSpc>
          <a:spcPct val="110000"/>
        </a:lnSpc>
        <a:spcBef>
          <a:spcPts val="650"/>
        </a:spcBef>
        <a:buClr>
          <a:schemeClr val="accent1"/>
        </a:buClr>
        <a:buFont typeface="Arial" panose="020B0604020202020204" pitchFamily="34" charset="0"/>
        <a:buChar char="•"/>
        <a:defRPr sz="2200" kern="1200">
          <a:solidFill>
            <a:schemeClr val="tx1"/>
          </a:solidFill>
          <a:latin typeface="+mn-lt"/>
          <a:ea typeface="+mn-ea"/>
          <a:cs typeface="+mn-cs"/>
        </a:defRPr>
      </a:lvl2pPr>
      <a:lvl3pPr marL="540000" indent="-180000" algn="l" defTabSz="914371" rtl="0" eaLnBrk="1" latinLnBrk="0" hangingPunct="1">
        <a:lnSpc>
          <a:spcPct val="110000"/>
        </a:lnSpc>
        <a:spcBef>
          <a:spcPts val="650"/>
        </a:spcBef>
        <a:buClr>
          <a:schemeClr val="accent1"/>
        </a:buClr>
        <a:buFont typeface="Arial" panose="020B0604020202020204" pitchFamily="34" charset="0"/>
        <a:buChar char="•"/>
        <a:defRPr sz="2200" kern="1200">
          <a:solidFill>
            <a:schemeClr val="tx1"/>
          </a:solidFill>
          <a:latin typeface="+mn-lt"/>
          <a:ea typeface="+mn-ea"/>
          <a:cs typeface="+mn-cs"/>
        </a:defRPr>
      </a:lvl3pPr>
      <a:lvl4pPr marL="0" indent="0" algn="l" defTabSz="914371" rtl="0" eaLnBrk="1" latinLnBrk="0" hangingPunct="1">
        <a:lnSpc>
          <a:spcPct val="100000"/>
        </a:lnSpc>
        <a:spcBef>
          <a:spcPts val="1350"/>
        </a:spcBef>
        <a:spcAft>
          <a:spcPts val="650"/>
        </a:spcAft>
        <a:buFont typeface="Arial" panose="020B0604020202020204" pitchFamily="34" charset="0"/>
        <a:buNone/>
        <a:defRPr sz="2500" kern="1200" baseline="0">
          <a:solidFill>
            <a:schemeClr val="accent1"/>
          </a:solidFill>
          <a:latin typeface="+mn-lt"/>
          <a:ea typeface="+mn-ea"/>
          <a:cs typeface="+mn-cs"/>
        </a:defRPr>
      </a:lvl4pPr>
      <a:lvl5pPr marL="0" indent="0" algn="l" defTabSz="914371" rtl="0" eaLnBrk="1" latinLnBrk="0" hangingPunct="1">
        <a:lnSpc>
          <a:spcPct val="90000"/>
        </a:lnSpc>
        <a:spcBef>
          <a:spcPts val="650"/>
        </a:spcBef>
        <a:buFont typeface="Arial" panose="020B0604020202020204" pitchFamily="34" charset="0"/>
        <a:buNone/>
        <a:defRPr sz="1600" b="1" i="0" kern="1200" cap="all" baseline="0">
          <a:solidFill>
            <a:schemeClr val="tx2"/>
          </a:solidFill>
          <a:latin typeface="+mn-lt"/>
          <a:ea typeface="+mn-ea"/>
          <a:cs typeface="+mn-cs"/>
        </a:defRPr>
      </a:lvl5pPr>
      <a:lvl6pPr marL="2514521"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08"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93"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79"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1" rtl="0" eaLnBrk="1" latinLnBrk="0" hangingPunct="1">
        <a:defRPr sz="1800" kern="1200">
          <a:solidFill>
            <a:schemeClr val="tx1"/>
          </a:solidFill>
          <a:latin typeface="+mn-lt"/>
          <a:ea typeface="+mn-ea"/>
          <a:cs typeface="+mn-cs"/>
        </a:defRPr>
      </a:lvl1pPr>
      <a:lvl2pPr marL="457186" algn="l" defTabSz="914371" rtl="0" eaLnBrk="1" latinLnBrk="0" hangingPunct="1">
        <a:defRPr sz="1800" kern="1200">
          <a:solidFill>
            <a:schemeClr val="tx1"/>
          </a:solidFill>
          <a:latin typeface="+mn-lt"/>
          <a:ea typeface="+mn-ea"/>
          <a:cs typeface="+mn-cs"/>
        </a:defRPr>
      </a:lvl2pPr>
      <a:lvl3pPr marL="914371" algn="l" defTabSz="914371" rtl="0" eaLnBrk="1" latinLnBrk="0" hangingPunct="1">
        <a:defRPr sz="1800" kern="1200">
          <a:solidFill>
            <a:schemeClr val="tx1"/>
          </a:solidFill>
          <a:latin typeface="+mn-lt"/>
          <a:ea typeface="+mn-ea"/>
          <a:cs typeface="+mn-cs"/>
        </a:defRPr>
      </a:lvl3pPr>
      <a:lvl4pPr marL="1371557" algn="l" defTabSz="914371" rtl="0" eaLnBrk="1" latinLnBrk="0" hangingPunct="1">
        <a:defRPr sz="1800" kern="1200">
          <a:solidFill>
            <a:schemeClr val="tx1"/>
          </a:solidFill>
          <a:latin typeface="+mn-lt"/>
          <a:ea typeface="+mn-ea"/>
          <a:cs typeface="+mn-cs"/>
        </a:defRPr>
      </a:lvl4pPr>
      <a:lvl5pPr marL="1828743" algn="l" defTabSz="914371" rtl="0" eaLnBrk="1" latinLnBrk="0" hangingPunct="1">
        <a:defRPr sz="1800" kern="1200">
          <a:solidFill>
            <a:schemeClr val="tx1"/>
          </a:solidFill>
          <a:latin typeface="+mn-lt"/>
          <a:ea typeface="+mn-ea"/>
          <a:cs typeface="+mn-cs"/>
        </a:defRPr>
      </a:lvl5pPr>
      <a:lvl6pPr marL="2285928" algn="l" defTabSz="914371" rtl="0" eaLnBrk="1" latinLnBrk="0" hangingPunct="1">
        <a:defRPr sz="1800" kern="1200">
          <a:solidFill>
            <a:schemeClr val="tx1"/>
          </a:solidFill>
          <a:latin typeface="+mn-lt"/>
          <a:ea typeface="+mn-ea"/>
          <a:cs typeface="+mn-cs"/>
        </a:defRPr>
      </a:lvl6pPr>
      <a:lvl7pPr marL="2743114" algn="l" defTabSz="914371" rtl="0" eaLnBrk="1" latinLnBrk="0" hangingPunct="1">
        <a:defRPr sz="1800" kern="1200">
          <a:solidFill>
            <a:schemeClr val="tx1"/>
          </a:solidFill>
          <a:latin typeface="+mn-lt"/>
          <a:ea typeface="+mn-ea"/>
          <a:cs typeface="+mn-cs"/>
        </a:defRPr>
      </a:lvl7pPr>
      <a:lvl8pPr marL="3200300" algn="l" defTabSz="914371" rtl="0" eaLnBrk="1" latinLnBrk="0" hangingPunct="1">
        <a:defRPr sz="1800" kern="1200">
          <a:solidFill>
            <a:schemeClr val="tx1"/>
          </a:solidFill>
          <a:latin typeface="+mn-lt"/>
          <a:ea typeface="+mn-ea"/>
          <a:cs typeface="+mn-cs"/>
        </a:defRPr>
      </a:lvl8pPr>
      <a:lvl9pPr marL="3657486" algn="l" defTabSz="9143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26" userDrawn="1">
          <p15:clr>
            <a:srgbClr val="C35EA4"/>
          </p15:clr>
        </p15:guide>
        <p15:guide id="2" pos="4151" userDrawn="1">
          <p15:clr>
            <a:srgbClr val="F26B43"/>
          </p15:clr>
        </p15:guide>
        <p15:guide id="3" pos="470" userDrawn="1">
          <p15:clr>
            <a:srgbClr val="F26B43"/>
          </p15:clr>
        </p15:guide>
        <p15:guide id="4" pos="618" userDrawn="1">
          <p15:clr>
            <a:srgbClr val="C35EA4"/>
          </p15:clr>
        </p15:guide>
        <p15:guide id="5" pos="1229" userDrawn="1">
          <p15:clr>
            <a:srgbClr val="F26B43"/>
          </p15:clr>
        </p15:guide>
        <p15:guide id="6" pos="1694" userDrawn="1">
          <p15:clr>
            <a:srgbClr val="F26B43"/>
          </p15:clr>
        </p15:guide>
        <p15:guide id="7" pos="1083" userDrawn="1">
          <p15:clr>
            <a:srgbClr val="F26B43"/>
          </p15:clr>
        </p15:guide>
        <p15:guide id="8" pos="1839" userDrawn="1">
          <p15:clr>
            <a:srgbClr val="F26B43"/>
          </p15:clr>
        </p15:guide>
        <p15:guide id="9" pos="2304" userDrawn="1">
          <p15:clr>
            <a:srgbClr val="F26B43"/>
          </p15:clr>
        </p15:guide>
        <p15:guide id="10" pos="2453" userDrawn="1">
          <p15:clr>
            <a:srgbClr val="F26B43"/>
          </p15:clr>
        </p15:guide>
        <p15:guide id="11" pos="2917" userDrawn="1">
          <p15:clr>
            <a:srgbClr val="F26B43"/>
          </p15:clr>
        </p15:guide>
        <p15:guide id="12" pos="3076" userDrawn="1">
          <p15:clr>
            <a:srgbClr val="F26B43"/>
          </p15:clr>
        </p15:guide>
        <p15:guide id="13" pos="3538" userDrawn="1">
          <p15:clr>
            <a:srgbClr val="F26B43"/>
          </p15:clr>
        </p15:guide>
        <p15:guide id="14" pos="3686" userDrawn="1">
          <p15:clr>
            <a:srgbClr val="F26B43"/>
          </p15:clr>
        </p15:guide>
        <p15:guide id="15" pos="4299" userDrawn="1">
          <p15:clr>
            <a:srgbClr val="F26B43"/>
          </p15:clr>
        </p15:guide>
        <p15:guide id="16" pos="4764" userDrawn="1">
          <p15:clr>
            <a:srgbClr val="F26B43"/>
          </p15:clr>
        </p15:guide>
        <p15:guide id="17" pos="4913" userDrawn="1">
          <p15:clr>
            <a:srgbClr val="F26B43"/>
          </p15:clr>
        </p15:guide>
        <p15:guide id="18" pos="5375" userDrawn="1">
          <p15:clr>
            <a:srgbClr val="F26B43"/>
          </p15:clr>
        </p15:guide>
        <p15:guide id="19" pos="5523" userDrawn="1">
          <p15:clr>
            <a:srgbClr val="F26B43"/>
          </p15:clr>
        </p15:guide>
        <p15:guide id="20" pos="5988" userDrawn="1">
          <p15:clr>
            <a:srgbClr val="F26B43"/>
          </p15:clr>
        </p15:guide>
        <p15:guide id="21" pos="6144" userDrawn="1">
          <p15:clr>
            <a:srgbClr val="F26B43"/>
          </p15:clr>
        </p15:guide>
        <p15:guide id="22" pos="6609" userDrawn="1">
          <p15:clr>
            <a:srgbClr val="F26B43"/>
          </p15:clr>
        </p15:guide>
        <p15:guide id="23" pos="6760" userDrawn="1">
          <p15:clr>
            <a:srgbClr val="F26B43"/>
          </p15:clr>
        </p15:guide>
        <p15:guide id="24" pos="7224" userDrawn="1">
          <p15:clr>
            <a:srgbClr val="F26B43"/>
          </p15:clr>
        </p15:guide>
        <p15:guide id="25" pos="7370" userDrawn="1">
          <p15:clr>
            <a:srgbClr val="F26B43"/>
          </p15:clr>
        </p15:guide>
        <p15:guide id="26" pos="7833" userDrawn="1">
          <p15:clr>
            <a:srgbClr val="C35EA4"/>
          </p15:clr>
        </p15:guide>
        <p15:guide id="27" pos="7986" userDrawn="1">
          <p15:clr>
            <a:srgbClr val="F26B43"/>
          </p15:clr>
        </p15:guide>
        <p15:guide id="28" orient="horz" pos="524" userDrawn="1">
          <p15:clr>
            <a:srgbClr val="F26B43"/>
          </p15:clr>
        </p15:guide>
        <p15:guide id="29" orient="horz" pos="1250" userDrawn="1">
          <p15:clr>
            <a:srgbClr val="F26B43"/>
          </p15:clr>
        </p15:guide>
        <p15:guide id="30" orient="horz" pos="1146" userDrawn="1">
          <p15:clr>
            <a:srgbClr val="F26B43"/>
          </p15:clr>
        </p15:guide>
        <p15:guide id="31" orient="horz" pos="1768" userDrawn="1">
          <p15:clr>
            <a:srgbClr val="F26B43"/>
          </p15:clr>
        </p15:guide>
        <p15:guide id="32" orient="horz" pos="1872" userDrawn="1">
          <p15:clr>
            <a:srgbClr val="F26B43"/>
          </p15:clr>
        </p15:guide>
        <p15:guide id="33" orient="horz" pos="2811" userDrawn="1">
          <p15:clr>
            <a:srgbClr val="F26B43"/>
          </p15:clr>
        </p15:guide>
        <p15:guide id="34" orient="horz" pos="2390" userDrawn="1">
          <p15:clr>
            <a:srgbClr val="F26B43"/>
          </p15:clr>
        </p15:guide>
        <p15:guide id="35" orient="horz" pos="2493" userDrawn="1">
          <p15:clr>
            <a:srgbClr val="F26B43"/>
          </p15:clr>
        </p15:guide>
        <p15:guide id="36" orient="horz" pos="3010" userDrawn="1">
          <p15:clr>
            <a:srgbClr val="F26B43"/>
          </p15:clr>
        </p15:guide>
        <p15:guide id="37" orient="horz" pos="3116" userDrawn="1">
          <p15:clr>
            <a:srgbClr val="F26B43"/>
          </p15:clr>
        </p15:guide>
        <p15:guide id="38" orient="horz" pos="3632" userDrawn="1">
          <p15:clr>
            <a:srgbClr val="F26B43"/>
          </p15:clr>
        </p15:guide>
        <p15:guide id="39" orient="horz" pos="3736" userDrawn="1">
          <p15:clr>
            <a:srgbClr val="F26B43"/>
          </p15:clr>
        </p15:guide>
        <p15:guide id="40" orient="horz" pos="4254" userDrawn="1">
          <p15:clr>
            <a:srgbClr val="C35EA4"/>
          </p15:clr>
        </p15:guide>
        <p15:guide id="41" orient="horz" pos="43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Gradert bakgrunn">
            <a:extLst>
              <a:ext uri="{FF2B5EF4-FFF2-40B4-BE49-F238E27FC236}">
                <a16:creationId xmlns:a16="http://schemas.microsoft.com/office/drawing/2014/main" id="{9901C060-718A-3346-84B9-94FA18DD9EDE}"/>
              </a:ext>
            </a:extLst>
          </p:cNvPr>
          <p:cNvSpPr/>
          <p:nvPr userDrawn="1"/>
        </p:nvSpPr>
        <p:spPr>
          <a:xfrm>
            <a:off x="3" y="0"/>
            <a:ext cx="13433425" cy="7556500"/>
          </a:xfrm>
          <a:prstGeom prst="rect">
            <a:avLst/>
          </a:prstGeom>
          <a:gradFill>
            <a:gsLst>
              <a:gs pos="26000">
                <a:srgbClr val="31648E"/>
              </a:gs>
              <a:gs pos="74000">
                <a:srgbClr val="2D527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2" name="Plassholder for tittel 1">
            <a:extLst>
              <a:ext uri="{FF2B5EF4-FFF2-40B4-BE49-F238E27FC236}">
                <a16:creationId xmlns:a16="http://schemas.microsoft.com/office/drawing/2014/main" id="{DD0D8E01-85F3-764F-BF97-AB3D8222F7F5}"/>
              </a:ext>
            </a:extLst>
          </p:cNvPr>
          <p:cNvSpPr>
            <a:spLocks noGrp="1"/>
          </p:cNvSpPr>
          <p:nvPr>
            <p:ph type="title"/>
          </p:nvPr>
        </p:nvSpPr>
        <p:spPr>
          <a:xfrm>
            <a:off x="879219" y="870602"/>
            <a:ext cx="11676383" cy="588313"/>
          </a:xfrm>
          <a:prstGeom prst="rect">
            <a:avLst/>
          </a:prstGeom>
        </p:spPr>
        <p:txBody>
          <a:bodyPr vert="horz" lIns="91440" tIns="45720" rIns="91440" bIns="68400" rtlCol="0" anchor="t" anchorCtr="0">
            <a:spAutoFit/>
          </a:bodyPr>
          <a:lstStyle/>
          <a:p>
            <a:r>
              <a:rPr lang="nb-NO" dirty="0"/>
              <a:t>Klikk for å redigere tittelstil</a:t>
            </a:r>
          </a:p>
        </p:txBody>
      </p:sp>
      <p:sp>
        <p:nvSpPr>
          <p:cNvPr id="4" name="Plassholder for dato 3">
            <a:extLst>
              <a:ext uri="{FF2B5EF4-FFF2-40B4-BE49-F238E27FC236}">
                <a16:creationId xmlns:a16="http://schemas.microsoft.com/office/drawing/2014/main" id="{35F1254F-424F-9A41-963D-5012B0A59A50}"/>
              </a:ext>
            </a:extLst>
          </p:cNvPr>
          <p:cNvSpPr>
            <a:spLocks noGrp="1"/>
          </p:cNvSpPr>
          <p:nvPr>
            <p:ph type="dt" sz="half" idx="2"/>
          </p:nvPr>
        </p:nvSpPr>
        <p:spPr>
          <a:xfrm>
            <a:off x="8778605" y="7035030"/>
            <a:ext cx="639169" cy="402314"/>
          </a:xfrm>
          <a:prstGeom prst="rect">
            <a:avLst/>
          </a:prstGeom>
        </p:spPr>
        <p:txBody>
          <a:bodyPr vert="horz" lIns="0" tIns="46800" rIns="0" bIns="45720" rtlCol="0" anchor="ctr"/>
          <a:lstStyle>
            <a:lvl1pPr algn="l">
              <a:defRPr sz="685" baseline="0">
                <a:solidFill>
                  <a:schemeClr val="bg1">
                    <a:lumMod val="85000"/>
                  </a:schemeClr>
                </a:solidFill>
              </a:defRPr>
            </a:lvl1pPr>
          </a:lstStyle>
          <a:p>
            <a:fld id="{FAD96A61-52A6-B34F-8EA5-072C963F881A}" type="datetimeFigureOut">
              <a:rPr lang="nb-NO" smtClean="0"/>
              <a:pPr/>
              <a:t>09.04.2019</a:t>
            </a:fld>
            <a:endParaRPr lang="nb-NO"/>
          </a:p>
        </p:txBody>
      </p:sp>
      <p:sp>
        <p:nvSpPr>
          <p:cNvPr id="5" name="Plassholder for bunntekst 4">
            <a:extLst>
              <a:ext uri="{FF2B5EF4-FFF2-40B4-BE49-F238E27FC236}">
                <a16:creationId xmlns:a16="http://schemas.microsoft.com/office/drawing/2014/main" id="{BBF44E91-976F-274D-94A6-6D2E5F0C0D82}"/>
              </a:ext>
            </a:extLst>
          </p:cNvPr>
          <p:cNvSpPr>
            <a:spLocks noGrp="1"/>
          </p:cNvSpPr>
          <p:nvPr>
            <p:ph type="ftr" sz="quarter" idx="3"/>
          </p:nvPr>
        </p:nvSpPr>
        <p:spPr>
          <a:xfrm>
            <a:off x="981076" y="7035030"/>
            <a:ext cx="7551738" cy="402314"/>
          </a:xfrm>
          <a:prstGeom prst="rect">
            <a:avLst/>
          </a:prstGeom>
        </p:spPr>
        <p:txBody>
          <a:bodyPr vert="horz" lIns="91440" tIns="46800" rIns="0" bIns="45720" rtlCol="0" anchor="ctr"/>
          <a:lstStyle>
            <a:lvl1pPr algn="l">
              <a:defRPr sz="685" baseline="0">
                <a:solidFill>
                  <a:schemeClr val="bg1">
                    <a:lumMod val="85000"/>
                  </a:schemeClr>
                </a:solidFill>
              </a:defRPr>
            </a:lvl1pPr>
          </a:lstStyle>
          <a:p>
            <a:endParaRPr lang="nb-NO" dirty="0"/>
          </a:p>
        </p:txBody>
      </p:sp>
      <p:sp>
        <p:nvSpPr>
          <p:cNvPr id="6" name="Plassholder for lysbildenummer 5">
            <a:extLst>
              <a:ext uri="{FF2B5EF4-FFF2-40B4-BE49-F238E27FC236}">
                <a16:creationId xmlns:a16="http://schemas.microsoft.com/office/drawing/2014/main" id="{B521AFB8-9148-9646-9054-64C684D9F992}"/>
              </a:ext>
            </a:extLst>
          </p:cNvPr>
          <p:cNvSpPr>
            <a:spLocks noGrp="1"/>
          </p:cNvSpPr>
          <p:nvPr>
            <p:ph type="sldNum" sz="quarter" idx="4"/>
          </p:nvPr>
        </p:nvSpPr>
        <p:spPr>
          <a:xfrm>
            <a:off x="9702973" y="7035030"/>
            <a:ext cx="401084" cy="402314"/>
          </a:xfrm>
          <a:prstGeom prst="rect">
            <a:avLst/>
          </a:prstGeom>
        </p:spPr>
        <p:txBody>
          <a:bodyPr vert="horz" lIns="91440" tIns="45720" rIns="91440" bIns="45720" rtlCol="0" anchor="ctr"/>
          <a:lstStyle>
            <a:lvl1pPr algn="l">
              <a:defRPr sz="685" baseline="0">
                <a:solidFill>
                  <a:schemeClr val="bg1">
                    <a:lumMod val="85000"/>
                  </a:schemeClr>
                </a:solidFill>
              </a:defRPr>
            </a:lvl1pPr>
          </a:lstStyle>
          <a:p>
            <a:fld id="{9B5C7680-3B79-CC42-9245-3C9325FA2940}" type="slidenum">
              <a:rPr lang="nb-NO" smtClean="0"/>
              <a:pPr/>
              <a:t>‹#›</a:t>
            </a:fld>
            <a:endParaRPr lang="nb-NO" dirty="0"/>
          </a:p>
        </p:txBody>
      </p:sp>
      <p:sp>
        <p:nvSpPr>
          <p:cNvPr id="7" name="Plassholder for tekst 6">
            <a:extLst>
              <a:ext uri="{FF2B5EF4-FFF2-40B4-BE49-F238E27FC236}">
                <a16:creationId xmlns:a16="http://schemas.microsoft.com/office/drawing/2014/main" id="{BE386AFA-A897-F240-860E-0E2F861D818E}"/>
              </a:ext>
            </a:extLst>
          </p:cNvPr>
          <p:cNvSpPr>
            <a:spLocks noGrp="1"/>
          </p:cNvSpPr>
          <p:nvPr>
            <p:ph type="body" idx="1"/>
          </p:nvPr>
        </p:nvSpPr>
        <p:spPr>
          <a:xfrm>
            <a:off x="852407" y="1859797"/>
            <a:ext cx="11727742" cy="4995223"/>
          </a:xfrm>
          <a:prstGeom prst="rect">
            <a:avLst/>
          </a:prstGeom>
        </p:spPr>
        <p:txBody>
          <a:bodyPr vert="horz" lIns="111600" tIns="46800" rIns="111600" bIns="45720" rtlCol="0">
            <a:noAutofit/>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Kruse Larsen Logo farge">
            <a:extLst>
              <a:ext uri="{FF2B5EF4-FFF2-40B4-BE49-F238E27FC236}">
                <a16:creationId xmlns:a16="http://schemas.microsoft.com/office/drawing/2014/main" id="{22EFD752-FD72-F14D-A179-6EC8981B7B34}"/>
              </a:ext>
            </a:extLst>
          </p:cNvPr>
          <p:cNvPicPr>
            <a:picLocks noChangeAspect="1"/>
          </p:cNvPicPr>
          <p:nvPr userDrawn="1"/>
        </p:nvPicPr>
        <p:blipFill>
          <a:blip r:embed="rId32"/>
          <a:stretch>
            <a:fillRect/>
          </a:stretch>
        </p:blipFill>
        <p:spPr>
          <a:xfrm>
            <a:off x="11221200" y="7105958"/>
            <a:ext cx="1886703" cy="269529"/>
          </a:xfrm>
          <a:prstGeom prst="rect">
            <a:avLst/>
          </a:prstGeom>
        </p:spPr>
      </p:pic>
    </p:spTree>
    <p:extLst>
      <p:ext uri="{BB962C8B-B14F-4D97-AF65-F5344CB8AC3E}">
        <p14:creationId xmlns:p14="http://schemas.microsoft.com/office/powerpoint/2010/main" val="13843828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50" r:id="rId27"/>
    <p:sldLayoutId id="2147483716" r:id="rId28"/>
    <p:sldLayoutId id="2147483746" r:id="rId29"/>
    <p:sldLayoutId id="2147483752" r:id="rId30"/>
  </p:sldLayoutIdLst>
  <p:txStyles>
    <p:titleStyle>
      <a:lvl1pPr algn="l" defTabSz="914371" rtl="0" eaLnBrk="1" latinLnBrk="0" hangingPunct="1">
        <a:lnSpc>
          <a:spcPct val="95000"/>
        </a:lnSpc>
        <a:spcBef>
          <a:spcPct val="0"/>
        </a:spcBef>
        <a:buNone/>
        <a:defRPr sz="3125" kern="1200" baseline="0">
          <a:solidFill>
            <a:schemeClr val="bg1"/>
          </a:solidFill>
          <a:latin typeface="+mj-lt"/>
          <a:ea typeface="+mj-ea"/>
          <a:cs typeface="+mj-cs"/>
        </a:defRPr>
      </a:lvl1pPr>
    </p:titleStyle>
    <p:bodyStyle>
      <a:lvl1pPr marL="180000" indent="-180000" algn="l" defTabSz="914371" rtl="0" eaLnBrk="1" latinLnBrk="0" hangingPunct="1">
        <a:lnSpc>
          <a:spcPct val="110000"/>
        </a:lnSpc>
        <a:spcBef>
          <a:spcPts val="650"/>
        </a:spcBef>
        <a:buClr>
          <a:schemeClr val="bg2"/>
        </a:buClr>
        <a:buFont typeface="Arial" panose="020B0604020202020204" pitchFamily="34" charset="0"/>
        <a:buChar char="•"/>
        <a:defRPr sz="2200" kern="1200">
          <a:solidFill>
            <a:schemeClr val="bg1"/>
          </a:solidFill>
          <a:latin typeface="+mn-lt"/>
          <a:ea typeface="+mn-ea"/>
          <a:cs typeface="+mn-cs"/>
        </a:defRPr>
      </a:lvl1pPr>
      <a:lvl2pPr marL="360000" indent="-180000" algn="l" defTabSz="914371" rtl="0" eaLnBrk="1" latinLnBrk="0" hangingPunct="1">
        <a:lnSpc>
          <a:spcPct val="110000"/>
        </a:lnSpc>
        <a:spcBef>
          <a:spcPts val="650"/>
        </a:spcBef>
        <a:buClr>
          <a:schemeClr val="bg2"/>
        </a:buClr>
        <a:buFont typeface="Arial" panose="020B0604020202020204" pitchFamily="34" charset="0"/>
        <a:buChar char="•"/>
        <a:defRPr sz="2200" kern="1200">
          <a:solidFill>
            <a:schemeClr val="bg1"/>
          </a:solidFill>
          <a:latin typeface="+mn-lt"/>
          <a:ea typeface="+mn-ea"/>
          <a:cs typeface="+mn-cs"/>
        </a:defRPr>
      </a:lvl2pPr>
      <a:lvl3pPr marL="540000" indent="-180000" algn="l" defTabSz="914371" rtl="0" eaLnBrk="1" latinLnBrk="0" hangingPunct="1">
        <a:lnSpc>
          <a:spcPct val="110000"/>
        </a:lnSpc>
        <a:spcBef>
          <a:spcPts val="650"/>
        </a:spcBef>
        <a:buClr>
          <a:schemeClr val="bg2"/>
        </a:buClr>
        <a:buFont typeface="Arial" panose="020B0604020202020204" pitchFamily="34" charset="0"/>
        <a:buChar char="•"/>
        <a:defRPr sz="2200" kern="1200">
          <a:solidFill>
            <a:schemeClr val="bg1"/>
          </a:solidFill>
          <a:latin typeface="+mn-lt"/>
          <a:ea typeface="+mn-ea"/>
          <a:cs typeface="+mn-cs"/>
        </a:defRPr>
      </a:lvl3pPr>
      <a:lvl4pPr marL="0" indent="0" algn="l" defTabSz="914371" rtl="0" eaLnBrk="1" latinLnBrk="0" hangingPunct="1">
        <a:lnSpc>
          <a:spcPct val="100000"/>
        </a:lnSpc>
        <a:spcBef>
          <a:spcPts val="1350"/>
        </a:spcBef>
        <a:spcAft>
          <a:spcPts val="650"/>
        </a:spcAft>
        <a:buFont typeface="Arial" panose="020B0604020202020204" pitchFamily="34" charset="0"/>
        <a:buNone/>
        <a:defRPr sz="2500" kern="1200" baseline="0">
          <a:solidFill>
            <a:schemeClr val="bg2"/>
          </a:solidFill>
          <a:latin typeface="+mn-lt"/>
          <a:ea typeface="+mn-ea"/>
          <a:cs typeface="+mn-cs"/>
        </a:defRPr>
      </a:lvl4pPr>
      <a:lvl5pPr marL="0" indent="0" algn="l" defTabSz="914371" rtl="0" eaLnBrk="1" latinLnBrk="0" hangingPunct="1">
        <a:lnSpc>
          <a:spcPct val="90000"/>
        </a:lnSpc>
        <a:spcBef>
          <a:spcPts val="650"/>
        </a:spcBef>
        <a:buFont typeface="Arial" panose="020B0604020202020204" pitchFamily="34" charset="0"/>
        <a:buNone/>
        <a:defRPr sz="1600" b="1" i="0" kern="1200" cap="all" baseline="0">
          <a:solidFill>
            <a:schemeClr val="bg2"/>
          </a:solidFill>
          <a:latin typeface="+mn-lt"/>
          <a:ea typeface="+mn-ea"/>
          <a:cs typeface="+mn-cs"/>
        </a:defRPr>
      </a:lvl5pPr>
      <a:lvl6pPr marL="2514521"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08"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93"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79"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1" rtl="0" eaLnBrk="1" latinLnBrk="0" hangingPunct="1">
        <a:defRPr sz="1800" kern="1200">
          <a:solidFill>
            <a:schemeClr val="tx1"/>
          </a:solidFill>
          <a:latin typeface="+mn-lt"/>
          <a:ea typeface="+mn-ea"/>
          <a:cs typeface="+mn-cs"/>
        </a:defRPr>
      </a:lvl1pPr>
      <a:lvl2pPr marL="457186" algn="l" defTabSz="914371" rtl="0" eaLnBrk="1" latinLnBrk="0" hangingPunct="1">
        <a:defRPr sz="1800" kern="1200">
          <a:solidFill>
            <a:schemeClr val="tx1"/>
          </a:solidFill>
          <a:latin typeface="+mn-lt"/>
          <a:ea typeface="+mn-ea"/>
          <a:cs typeface="+mn-cs"/>
        </a:defRPr>
      </a:lvl2pPr>
      <a:lvl3pPr marL="914371" algn="l" defTabSz="914371" rtl="0" eaLnBrk="1" latinLnBrk="0" hangingPunct="1">
        <a:defRPr sz="1800" kern="1200">
          <a:solidFill>
            <a:schemeClr val="tx1"/>
          </a:solidFill>
          <a:latin typeface="+mn-lt"/>
          <a:ea typeface="+mn-ea"/>
          <a:cs typeface="+mn-cs"/>
        </a:defRPr>
      </a:lvl3pPr>
      <a:lvl4pPr marL="1371557" algn="l" defTabSz="914371" rtl="0" eaLnBrk="1" latinLnBrk="0" hangingPunct="1">
        <a:defRPr sz="1800" kern="1200">
          <a:solidFill>
            <a:schemeClr val="tx1"/>
          </a:solidFill>
          <a:latin typeface="+mn-lt"/>
          <a:ea typeface="+mn-ea"/>
          <a:cs typeface="+mn-cs"/>
        </a:defRPr>
      </a:lvl4pPr>
      <a:lvl5pPr marL="1828743" algn="l" defTabSz="914371" rtl="0" eaLnBrk="1" latinLnBrk="0" hangingPunct="1">
        <a:defRPr sz="1800" kern="1200">
          <a:solidFill>
            <a:schemeClr val="tx1"/>
          </a:solidFill>
          <a:latin typeface="+mn-lt"/>
          <a:ea typeface="+mn-ea"/>
          <a:cs typeface="+mn-cs"/>
        </a:defRPr>
      </a:lvl5pPr>
      <a:lvl6pPr marL="2285928" algn="l" defTabSz="914371" rtl="0" eaLnBrk="1" latinLnBrk="0" hangingPunct="1">
        <a:defRPr sz="1800" kern="1200">
          <a:solidFill>
            <a:schemeClr val="tx1"/>
          </a:solidFill>
          <a:latin typeface="+mn-lt"/>
          <a:ea typeface="+mn-ea"/>
          <a:cs typeface="+mn-cs"/>
        </a:defRPr>
      </a:lvl6pPr>
      <a:lvl7pPr marL="2743114" algn="l" defTabSz="914371" rtl="0" eaLnBrk="1" latinLnBrk="0" hangingPunct="1">
        <a:defRPr sz="1800" kern="1200">
          <a:solidFill>
            <a:schemeClr val="tx1"/>
          </a:solidFill>
          <a:latin typeface="+mn-lt"/>
          <a:ea typeface="+mn-ea"/>
          <a:cs typeface="+mn-cs"/>
        </a:defRPr>
      </a:lvl7pPr>
      <a:lvl8pPr marL="3200300" algn="l" defTabSz="914371" rtl="0" eaLnBrk="1" latinLnBrk="0" hangingPunct="1">
        <a:defRPr sz="1800" kern="1200">
          <a:solidFill>
            <a:schemeClr val="tx1"/>
          </a:solidFill>
          <a:latin typeface="+mn-lt"/>
          <a:ea typeface="+mn-ea"/>
          <a:cs typeface="+mn-cs"/>
        </a:defRPr>
      </a:lvl8pPr>
      <a:lvl9pPr marL="3657486" algn="l" defTabSz="9143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26">
          <p15:clr>
            <a:srgbClr val="C35EA4"/>
          </p15:clr>
        </p15:guide>
        <p15:guide id="2" pos="4151">
          <p15:clr>
            <a:srgbClr val="F26B43"/>
          </p15:clr>
        </p15:guide>
        <p15:guide id="3" pos="470">
          <p15:clr>
            <a:srgbClr val="F26B43"/>
          </p15:clr>
        </p15:guide>
        <p15:guide id="4" pos="618">
          <p15:clr>
            <a:srgbClr val="C35EA4"/>
          </p15:clr>
        </p15:guide>
        <p15:guide id="5" pos="1229">
          <p15:clr>
            <a:srgbClr val="F26B43"/>
          </p15:clr>
        </p15:guide>
        <p15:guide id="6" pos="1694">
          <p15:clr>
            <a:srgbClr val="F26B43"/>
          </p15:clr>
        </p15:guide>
        <p15:guide id="7" pos="1083">
          <p15:clr>
            <a:srgbClr val="F26B43"/>
          </p15:clr>
        </p15:guide>
        <p15:guide id="8" pos="1839">
          <p15:clr>
            <a:srgbClr val="F26B43"/>
          </p15:clr>
        </p15:guide>
        <p15:guide id="9" pos="2304">
          <p15:clr>
            <a:srgbClr val="F26B43"/>
          </p15:clr>
        </p15:guide>
        <p15:guide id="10" pos="2453">
          <p15:clr>
            <a:srgbClr val="F26B43"/>
          </p15:clr>
        </p15:guide>
        <p15:guide id="11" pos="2917">
          <p15:clr>
            <a:srgbClr val="F26B43"/>
          </p15:clr>
        </p15:guide>
        <p15:guide id="12" pos="3076">
          <p15:clr>
            <a:srgbClr val="F26B43"/>
          </p15:clr>
        </p15:guide>
        <p15:guide id="13" pos="3538">
          <p15:clr>
            <a:srgbClr val="F26B43"/>
          </p15:clr>
        </p15:guide>
        <p15:guide id="14" pos="3686">
          <p15:clr>
            <a:srgbClr val="F26B43"/>
          </p15:clr>
        </p15:guide>
        <p15:guide id="15" pos="4299">
          <p15:clr>
            <a:srgbClr val="F26B43"/>
          </p15:clr>
        </p15:guide>
        <p15:guide id="16" pos="4764">
          <p15:clr>
            <a:srgbClr val="F26B43"/>
          </p15:clr>
        </p15:guide>
        <p15:guide id="17" pos="4913">
          <p15:clr>
            <a:srgbClr val="F26B43"/>
          </p15:clr>
        </p15:guide>
        <p15:guide id="18" pos="5375">
          <p15:clr>
            <a:srgbClr val="F26B43"/>
          </p15:clr>
        </p15:guide>
        <p15:guide id="19" pos="5523">
          <p15:clr>
            <a:srgbClr val="F26B43"/>
          </p15:clr>
        </p15:guide>
        <p15:guide id="20" pos="5988">
          <p15:clr>
            <a:srgbClr val="F26B43"/>
          </p15:clr>
        </p15:guide>
        <p15:guide id="21" pos="6144">
          <p15:clr>
            <a:srgbClr val="F26B43"/>
          </p15:clr>
        </p15:guide>
        <p15:guide id="22" pos="6609">
          <p15:clr>
            <a:srgbClr val="F26B43"/>
          </p15:clr>
        </p15:guide>
        <p15:guide id="23" pos="6760">
          <p15:clr>
            <a:srgbClr val="F26B43"/>
          </p15:clr>
        </p15:guide>
        <p15:guide id="24" pos="7224">
          <p15:clr>
            <a:srgbClr val="F26B43"/>
          </p15:clr>
        </p15:guide>
        <p15:guide id="25" pos="7370">
          <p15:clr>
            <a:srgbClr val="F26B43"/>
          </p15:clr>
        </p15:guide>
        <p15:guide id="26" pos="7833">
          <p15:clr>
            <a:srgbClr val="C35EA4"/>
          </p15:clr>
        </p15:guide>
        <p15:guide id="27" pos="7986">
          <p15:clr>
            <a:srgbClr val="F26B43"/>
          </p15:clr>
        </p15:guide>
        <p15:guide id="28" orient="horz" pos="524">
          <p15:clr>
            <a:srgbClr val="F26B43"/>
          </p15:clr>
        </p15:guide>
        <p15:guide id="29" orient="horz" pos="1250">
          <p15:clr>
            <a:srgbClr val="F26B43"/>
          </p15:clr>
        </p15:guide>
        <p15:guide id="30" orient="horz" pos="1146">
          <p15:clr>
            <a:srgbClr val="F26B43"/>
          </p15:clr>
        </p15:guide>
        <p15:guide id="31" orient="horz" pos="1768">
          <p15:clr>
            <a:srgbClr val="F26B43"/>
          </p15:clr>
        </p15:guide>
        <p15:guide id="32" orient="horz" pos="1872">
          <p15:clr>
            <a:srgbClr val="F26B43"/>
          </p15:clr>
        </p15:guide>
        <p15:guide id="33" orient="horz" pos="2811">
          <p15:clr>
            <a:srgbClr val="F26B43"/>
          </p15:clr>
        </p15:guide>
        <p15:guide id="34" orient="horz" pos="2390">
          <p15:clr>
            <a:srgbClr val="F26B43"/>
          </p15:clr>
        </p15:guide>
        <p15:guide id="35" orient="horz" pos="2493">
          <p15:clr>
            <a:srgbClr val="F26B43"/>
          </p15:clr>
        </p15:guide>
        <p15:guide id="36" orient="horz" pos="3010">
          <p15:clr>
            <a:srgbClr val="F26B43"/>
          </p15:clr>
        </p15:guide>
        <p15:guide id="37" orient="horz" pos="3116">
          <p15:clr>
            <a:srgbClr val="F26B43"/>
          </p15:clr>
        </p15:guide>
        <p15:guide id="38" orient="horz" pos="3632">
          <p15:clr>
            <a:srgbClr val="F26B43"/>
          </p15:clr>
        </p15:guide>
        <p15:guide id="39" orient="horz" pos="3736">
          <p15:clr>
            <a:srgbClr val="F26B43"/>
          </p15:clr>
        </p15:guide>
        <p15:guide id="40" orient="horz" pos="4254">
          <p15:clr>
            <a:srgbClr val="C35EA4"/>
          </p15:clr>
        </p15:guide>
        <p15:guide id="41" orient="horz" pos="43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Gradert bakgrunn">
            <a:extLst>
              <a:ext uri="{FF2B5EF4-FFF2-40B4-BE49-F238E27FC236}">
                <a16:creationId xmlns:a16="http://schemas.microsoft.com/office/drawing/2014/main" id="{9901C060-718A-3346-84B9-94FA18DD9EDE}"/>
              </a:ext>
            </a:extLst>
          </p:cNvPr>
          <p:cNvSpPr/>
          <p:nvPr userDrawn="1"/>
        </p:nvSpPr>
        <p:spPr>
          <a:xfrm>
            <a:off x="3" y="0"/>
            <a:ext cx="13433425" cy="755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59"/>
          </a:p>
        </p:txBody>
      </p:sp>
      <p:sp>
        <p:nvSpPr>
          <p:cNvPr id="2" name="Plassholder for tittel 1">
            <a:extLst>
              <a:ext uri="{FF2B5EF4-FFF2-40B4-BE49-F238E27FC236}">
                <a16:creationId xmlns:a16="http://schemas.microsoft.com/office/drawing/2014/main" id="{DD0D8E01-85F3-764F-BF97-AB3D8222F7F5}"/>
              </a:ext>
            </a:extLst>
          </p:cNvPr>
          <p:cNvSpPr>
            <a:spLocks noGrp="1"/>
          </p:cNvSpPr>
          <p:nvPr>
            <p:ph type="title"/>
          </p:nvPr>
        </p:nvSpPr>
        <p:spPr>
          <a:xfrm>
            <a:off x="879219" y="870602"/>
            <a:ext cx="11676383" cy="588313"/>
          </a:xfrm>
          <a:prstGeom prst="rect">
            <a:avLst/>
          </a:prstGeom>
        </p:spPr>
        <p:txBody>
          <a:bodyPr vert="horz" lIns="91440" tIns="45720" rIns="91440" bIns="68400" rtlCol="0" anchor="t" anchorCtr="0">
            <a:spAutoFit/>
          </a:bodyPr>
          <a:lstStyle/>
          <a:p>
            <a:r>
              <a:rPr lang="nb-NO" dirty="0"/>
              <a:t>Klikk for å redigere tittelstil</a:t>
            </a:r>
          </a:p>
        </p:txBody>
      </p:sp>
      <p:sp>
        <p:nvSpPr>
          <p:cNvPr id="4" name="Plassholder for dato 3">
            <a:extLst>
              <a:ext uri="{FF2B5EF4-FFF2-40B4-BE49-F238E27FC236}">
                <a16:creationId xmlns:a16="http://schemas.microsoft.com/office/drawing/2014/main" id="{35F1254F-424F-9A41-963D-5012B0A59A50}"/>
              </a:ext>
            </a:extLst>
          </p:cNvPr>
          <p:cNvSpPr>
            <a:spLocks noGrp="1"/>
          </p:cNvSpPr>
          <p:nvPr>
            <p:ph type="dt" sz="half" idx="2"/>
          </p:nvPr>
        </p:nvSpPr>
        <p:spPr>
          <a:xfrm>
            <a:off x="8778605" y="7035030"/>
            <a:ext cx="639169" cy="402314"/>
          </a:xfrm>
          <a:prstGeom prst="rect">
            <a:avLst/>
          </a:prstGeom>
        </p:spPr>
        <p:txBody>
          <a:bodyPr vert="horz" lIns="0" tIns="46800" rIns="0" bIns="45720" rtlCol="0" anchor="ctr"/>
          <a:lstStyle>
            <a:lvl1pPr algn="l">
              <a:defRPr sz="685" baseline="0">
                <a:solidFill>
                  <a:schemeClr val="bg1">
                    <a:lumMod val="85000"/>
                  </a:schemeClr>
                </a:solidFill>
              </a:defRPr>
            </a:lvl1pPr>
          </a:lstStyle>
          <a:p>
            <a:fld id="{FAD96A61-52A6-B34F-8EA5-072C963F881A}" type="datetimeFigureOut">
              <a:rPr lang="nb-NO" smtClean="0"/>
              <a:pPr/>
              <a:t>09.04.2019</a:t>
            </a:fld>
            <a:endParaRPr lang="nb-NO"/>
          </a:p>
        </p:txBody>
      </p:sp>
      <p:sp>
        <p:nvSpPr>
          <p:cNvPr id="5" name="Plassholder for bunntekst 4">
            <a:extLst>
              <a:ext uri="{FF2B5EF4-FFF2-40B4-BE49-F238E27FC236}">
                <a16:creationId xmlns:a16="http://schemas.microsoft.com/office/drawing/2014/main" id="{BBF44E91-976F-274D-94A6-6D2E5F0C0D82}"/>
              </a:ext>
            </a:extLst>
          </p:cNvPr>
          <p:cNvSpPr>
            <a:spLocks noGrp="1"/>
          </p:cNvSpPr>
          <p:nvPr>
            <p:ph type="ftr" sz="quarter" idx="3"/>
          </p:nvPr>
        </p:nvSpPr>
        <p:spPr>
          <a:xfrm>
            <a:off x="981076" y="7035030"/>
            <a:ext cx="7551738" cy="402314"/>
          </a:xfrm>
          <a:prstGeom prst="rect">
            <a:avLst/>
          </a:prstGeom>
        </p:spPr>
        <p:txBody>
          <a:bodyPr vert="horz" lIns="91440" tIns="46800" rIns="0" bIns="45720" rtlCol="0" anchor="ctr"/>
          <a:lstStyle>
            <a:lvl1pPr algn="l">
              <a:defRPr sz="685" baseline="0">
                <a:solidFill>
                  <a:schemeClr val="bg1">
                    <a:lumMod val="85000"/>
                  </a:schemeClr>
                </a:solidFill>
              </a:defRPr>
            </a:lvl1pPr>
          </a:lstStyle>
          <a:p>
            <a:endParaRPr lang="nb-NO" dirty="0"/>
          </a:p>
        </p:txBody>
      </p:sp>
      <p:sp>
        <p:nvSpPr>
          <p:cNvPr id="6" name="Plassholder for lysbildenummer 5">
            <a:extLst>
              <a:ext uri="{FF2B5EF4-FFF2-40B4-BE49-F238E27FC236}">
                <a16:creationId xmlns:a16="http://schemas.microsoft.com/office/drawing/2014/main" id="{B521AFB8-9148-9646-9054-64C684D9F992}"/>
              </a:ext>
            </a:extLst>
          </p:cNvPr>
          <p:cNvSpPr>
            <a:spLocks noGrp="1"/>
          </p:cNvSpPr>
          <p:nvPr>
            <p:ph type="sldNum" sz="quarter" idx="4"/>
          </p:nvPr>
        </p:nvSpPr>
        <p:spPr>
          <a:xfrm>
            <a:off x="9702973" y="7035030"/>
            <a:ext cx="401084" cy="402314"/>
          </a:xfrm>
          <a:prstGeom prst="rect">
            <a:avLst/>
          </a:prstGeom>
        </p:spPr>
        <p:txBody>
          <a:bodyPr vert="horz" lIns="91440" tIns="45720" rIns="91440" bIns="45720" rtlCol="0" anchor="ctr"/>
          <a:lstStyle>
            <a:lvl1pPr algn="l">
              <a:defRPr sz="685" baseline="0">
                <a:solidFill>
                  <a:schemeClr val="bg1">
                    <a:lumMod val="85000"/>
                  </a:schemeClr>
                </a:solidFill>
              </a:defRPr>
            </a:lvl1pPr>
          </a:lstStyle>
          <a:p>
            <a:fld id="{9B5C7680-3B79-CC42-9245-3C9325FA2940}" type="slidenum">
              <a:rPr lang="nb-NO" smtClean="0"/>
              <a:pPr/>
              <a:t>‹#›</a:t>
            </a:fld>
            <a:endParaRPr lang="nb-NO" dirty="0"/>
          </a:p>
        </p:txBody>
      </p:sp>
      <p:sp>
        <p:nvSpPr>
          <p:cNvPr id="7" name="Plassholder for tekst 6">
            <a:extLst>
              <a:ext uri="{FF2B5EF4-FFF2-40B4-BE49-F238E27FC236}">
                <a16:creationId xmlns:a16="http://schemas.microsoft.com/office/drawing/2014/main" id="{BE386AFA-A897-F240-860E-0E2F861D818E}"/>
              </a:ext>
            </a:extLst>
          </p:cNvPr>
          <p:cNvSpPr>
            <a:spLocks noGrp="1"/>
          </p:cNvSpPr>
          <p:nvPr>
            <p:ph type="body" idx="1"/>
          </p:nvPr>
        </p:nvSpPr>
        <p:spPr>
          <a:xfrm>
            <a:off x="852407" y="1859797"/>
            <a:ext cx="11727742" cy="4995223"/>
          </a:xfrm>
          <a:prstGeom prst="rect">
            <a:avLst/>
          </a:prstGeom>
        </p:spPr>
        <p:txBody>
          <a:bodyPr vert="horz" lIns="111600" tIns="46800" rIns="111600" bIns="45720" rtlCol="0">
            <a:noAutofit/>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Kruse Larsen Logo farge">
            <a:extLst>
              <a:ext uri="{FF2B5EF4-FFF2-40B4-BE49-F238E27FC236}">
                <a16:creationId xmlns:a16="http://schemas.microsoft.com/office/drawing/2014/main" id="{22EFD752-FD72-F14D-A179-6EC8981B7B34}"/>
              </a:ext>
            </a:extLst>
          </p:cNvPr>
          <p:cNvPicPr>
            <a:picLocks noChangeAspect="1"/>
          </p:cNvPicPr>
          <p:nvPr userDrawn="1"/>
        </p:nvPicPr>
        <p:blipFill>
          <a:blip r:embed="rId31"/>
          <a:stretch>
            <a:fillRect/>
          </a:stretch>
        </p:blipFill>
        <p:spPr>
          <a:xfrm>
            <a:off x="11221200" y="7105958"/>
            <a:ext cx="1886703" cy="269529"/>
          </a:xfrm>
          <a:prstGeom prst="rect">
            <a:avLst/>
          </a:prstGeom>
        </p:spPr>
      </p:pic>
    </p:spTree>
    <p:extLst>
      <p:ext uri="{BB962C8B-B14F-4D97-AF65-F5344CB8AC3E}">
        <p14:creationId xmlns:p14="http://schemas.microsoft.com/office/powerpoint/2010/main" val="1129443081"/>
      </p:ext>
    </p:extLst>
  </p:cSld>
  <p:clrMap bg1="lt1" tx1="dk1" bg2="lt2" tx2="dk2" accent1="accent1" accent2="accent2" accent3="accent3" accent4="accent4" accent5="accent5" accent6="accent6" hlink="hlink" folHlink="folHlink"/>
  <p:sldLayoutIdLst>
    <p:sldLayoutId id="2147483718" r:id="rId1"/>
    <p:sldLayoutId id="2147483747"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51" r:id="rId27"/>
    <p:sldLayoutId id="2147483745" r:id="rId28"/>
    <p:sldLayoutId id="2147483748" r:id="rId29"/>
  </p:sldLayoutIdLst>
  <p:txStyles>
    <p:titleStyle>
      <a:lvl1pPr algn="l" defTabSz="914371" rtl="0" eaLnBrk="1" latinLnBrk="0" hangingPunct="1">
        <a:lnSpc>
          <a:spcPct val="95000"/>
        </a:lnSpc>
        <a:spcBef>
          <a:spcPct val="0"/>
        </a:spcBef>
        <a:buNone/>
        <a:defRPr sz="3125" kern="1200" baseline="0">
          <a:solidFill>
            <a:schemeClr val="bg1"/>
          </a:solidFill>
          <a:latin typeface="+mj-lt"/>
          <a:ea typeface="+mj-ea"/>
          <a:cs typeface="+mj-cs"/>
        </a:defRPr>
      </a:lvl1pPr>
    </p:titleStyle>
    <p:bodyStyle>
      <a:lvl1pPr marL="180000" indent="-180000" algn="l" defTabSz="914371" rtl="0" eaLnBrk="1" latinLnBrk="0" hangingPunct="1">
        <a:lnSpc>
          <a:spcPct val="110000"/>
        </a:lnSpc>
        <a:spcBef>
          <a:spcPts val="650"/>
        </a:spcBef>
        <a:buClr>
          <a:schemeClr val="bg2"/>
        </a:buClr>
        <a:buFont typeface="Arial" panose="020B0604020202020204" pitchFamily="34" charset="0"/>
        <a:buChar char="•"/>
        <a:defRPr sz="2200" kern="1200">
          <a:solidFill>
            <a:schemeClr val="bg1"/>
          </a:solidFill>
          <a:latin typeface="+mn-lt"/>
          <a:ea typeface="+mn-ea"/>
          <a:cs typeface="+mn-cs"/>
        </a:defRPr>
      </a:lvl1pPr>
      <a:lvl2pPr marL="360000" indent="-180000" algn="l" defTabSz="914371" rtl="0" eaLnBrk="1" latinLnBrk="0" hangingPunct="1">
        <a:lnSpc>
          <a:spcPct val="110000"/>
        </a:lnSpc>
        <a:spcBef>
          <a:spcPts val="650"/>
        </a:spcBef>
        <a:buClr>
          <a:schemeClr val="bg2"/>
        </a:buClr>
        <a:buFont typeface="Arial" panose="020B0604020202020204" pitchFamily="34" charset="0"/>
        <a:buChar char="•"/>
        <a:defRPr sz="2200" kern="1200">
          <a:solidFill>
            <a:schemeClr val="bg1"/>
          </a:solidFill>
          <a:latin typeface="+mn-lt"/>
          <a:ea typeface="+mn-ea"/>
          <a:cs typeface="+mn-cs"/>
        </a:defRPr>
      </a:lvl2pPr>
      <a:lvl3pPr marL="540000" indent="-180000" algn="l" defTabSz="914371" rtl="0" eaLnBrk="1" latinLnBrk="0" hangingPunct="1">
        <a:lnSpc>
          <a:spcPct val="110000"/>
        </a:lnSpc>
        <a:spcBef>
          <a:spcPts val="650"/>
        </a:spcBef>
        <a:buClr>
          <a:schemeClr val="bg2"/>
        </a:buClr>
        <a:buFont typeface="Arial" panose="020B0604020202020204" pitchFamily="34" charset="0"/>
        <a:buChar char="•"/>
        <a:defRPr sz="2200" kern="1200">
          <a:solidFill>
            <a:schemeClr val="bg1"/>
          </a:solidFill>
          <a:latin typeface="+mn-lt"/>
          <a:ea typeface="+mn-ea"/>
          <a:cs typeface="+mn-cs"/>
        </a:defRPr>
      </a:lvl3pPr>
      <a:lvl4pPr marL="0" indent="0" algn="l" defTabSz="914371" rtl="0" eaLnBrk="1" latinLnBrk="0" hangingPunct="1">
        <a:lnSpc>
          <a:spcPct val="100000"/>
        </a:lnSpc>
        <a:spcBef>
          <a:spcPts val="1350"/>
        </a:spcBef>
        <a:spcAft>
          <a:spcPts val="650"/>
        </a:spcAft>
        <a:buFont typeface="Arial" panose="020B0604020202020204" pitchFamily="34" charset="0"/>
        <a:buNone/>
        <a:defRPr sz="2500" kern="1200" baseline="0">
          <a:solidFill>
            <a:schemeClr val="bg2"/>
          </a:solidFill>
          <a:latin typeface="+mn-lt"/>
          <a:ea typeface="+mn-ea"/>
          <a:cs typeface="+mn-cs"/>
        </a:defRPr>
      </a:lvl4pPr>
      <a:lvl5pPr marL="0" indent="0" algn="l" defTabSz="914371" rtl="0" eaLnBrk="1" latinLnBrk="0" hangingPunct="1">
        <a:lnSpc>
          <a:spcPct val="90000"/>
        </a:lnSpc>
        <a:spcBef>
          <a:spcPts val="650"/>
        </a:spcBef>
        <a:buFont typeface="Arial" panose="020B0604020202020204" pitchFamily="34" charset="0"/>
        <a:buNone/>
        <a:defRPr sz="1600" b="1" i="0" kern="1200" cap="all" baseline="0">
          <a:solidFill>
            <a:schemeClr val="bg2"/>
          </a:solidFill>
          <a:latin typeface="+mn-lt"/>
          <a:ea typeface="+mn-ea"/>
          <a:cs typeface="+mn-cs"/>
        </a:defRPr>
      </a:lvl5pPr>
      <a:lvl6pPr marL="2514521"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08"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93"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79"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1" rtl="0" eaLnBrk="1" latinLnBrk="0" hangingPunct="1">
        <a:defRPr sz="1800" kern="1200">
          <a:solidFill>
            <a:schemeClr val="tx1"/>
          </a:solidFill>
          <a:latin typeface="+mn-lt"/>
          <a:ea typeface="+mn-ea"/>
          <a:cs typeface="+mn-cs"/>
        </a:defRPr>
      </a:lvl1pPr>
      <a:lvl2pPr marL="457186" algn="l" defTabSz="914371" rtl="0" eaLnBrk="1" latinLnBrk="0" hangingPunct="1">
        <a:defRPr sz="1800" kern="1200">
          <a:solidFill>
            <a:schemeClr val="tx1"/>
          </a:solidFill>
          <a:latin typeface="+mn-lt"/>
          <a:ea typeface="+mn-ea"/>
          <a:cs typeface="+mn-cs"/>
        </a:defRPr>
      </a:lvl2pPr>
      <a:lvl3pPr marL="914371" algn="l" defTabSz="914371" rtl="0" eaLnBrk="1" latinLnBrk="0" hangingPunct="1">
        <a:defRPr sz="1800" kern="1200">
          <a:solidFill>
            <a:schemeClr val="tx1"/>
          </a:solidFill>
          <a:latin typeface="+mn-lt"/>
          <a:ea typeface="+mn-ea"/>
          <a:cs typeface="+mn-cs"/>
        </a:defRPr>
      </a:lvl3pPr>
      <a:lvl4pPr marL="1371557" algn="l" defTabSz="914371" rtl="0" eaLnBrk="1" latinLnBrk="0" hangingPunct="1">
        <a:defRPr sz="1800" kern="1200">
          <a:solidFill>
            <a:schemeClr val="tx1"/>
          </a:solidFill>
          <a:latin typeface="+mn-lt"/>
          <a:ea typeface="+mn-ea"/>
          <a:cs typeface="+mn-cs"/>
        </a:defRPr>
      </a:lvl4pPr>
      <a:lvl5pPr marL="1828743" algn="l" defTabSz="914371" rtl="0" eaLnBrk="1" latinLnBrk="0" hangingPunct="1">
        <a:defRPr sz="1800" kern="1200">
          <a:solidFill>
            <a:schemeClr val="tx1"/>
          </a:solidFill>
          <a:latin typeface="+mn-lt"/>
          <a:ea typeface="+mn-ea"/>
          <a:cs typeface="+mn-cs"/>
        </a:defRPr>
      </a:lvl5pPr>
      <a:lvl6pPr marL="2285928" algn="l" defTabSz="914371" rtl="0" eaLnBrk="1" latinLnBrk="0" hangingPunct="1">
        <a:defRPr sz="1800" kern="1200">
          <a:solidFill>
            <a:schemeClr val="tx1"/>
          </a:solidFill>
          <a:latin typeface="+mn-lt"/>
          <a:ea typeface="+mn-ea"/>
          <a:cs typeface="+mn-cs"/>
        </a:defRPr>
      </a:lvl6pPr>
      <a:lvl7pPr marL="2743114" algn="l" defTabSz="914371" rtl="0" eaLnBrk="1" latinLnBrk="0" hangingPunct="1">
        <a:defRPr sz="1800" kern="1200">
          <a:solidFill>
            <a:schemeClr val="tx1"/>
          </a:solidFill>
          <a:latin typeface="+mn-lt"/>
          <a:ea typeface="+mn-ea"/>
          <a:cs typeface="+mn-cs"/>
        </a:defRPr>
      </a:lvl7pPr>
      <a:lvl8pPr marL="3200300" algn="l" defTabSz="914371" rtl="0" eaLnBrk="1" latinLnBrk="0" hangingPunct="1">
        <a:defRPr sz="1800" kern="1200">
          <a:solidFill>
            <a:schemeClr val="tx1"/>
          </a:solidFill>
          <a:latin typeface="+mn-lt"/>
          <a:ea typeface="+mn-ea"/>
          <a:cs typeface="+mn-cs"/>
        </a:defRPr>
      </a:lvl8pPr>
      <a:lvl9pPr marL="3657486" algn="l" defTabSz="9143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26">
          <p15:clr>
            <a:srgbClr val="C35EA4"/>
          </p15:clr>
        </p15:guide>
        <p15:guide id="2" pos="4151">
          <p15:clr>
            <a:srgbClr val="F26B43"/>
          </p15:clr>
        </p15:guide>
        <p15:guide id="3" pos="470">
          <p15:clr>
            <a:srgbClr val="F26B43"/>
          </p15:clr>
        </p15:guide>
        <p15:guide id="4" pos="618">
          <p15:clr>
            <a:srgbClr val="C35EA4"/>
          </p15:clr>
        </p15:guide>
        <p15:guide id="5" pos="1229">
          <p15:clr>
            <a:srgbClr val="F26B43"/>
          </p15:clr>
        </p15:guide>
        <p15:guide id="6" pos="1694">
          <p15:clr>
            <a:srgbClr val="F26B43"/>
          </p15:clr>
        </p15:guide>
        <p15:guide id="7" pos="1083">
          <p15:clr>
            <a:srgbClr val="F26B43"/>
          </p15:clr>
        </p15:guide>
        <p15:guide id="8" pos="1839">
          <p15:clr>
            <a:srgbClr val="F26B43"/>
          </p15:clr>
        </p15:guide>
        <p15:guide id="9" pos="2304">
          <p15:clr>
            <a:srgbClr val="F26B43"/>
          </p15:clr>
        </p15:guide>
        <p15:guide id="10" pos="2453">
          <p15:clr>
            <a:srgbClr val="F26B43"/>
          </p15:clr>
        </p15:guide>
        <p15:guide id="11" pos="2917">
          <p15:clr>
            <a:srgbClr val="F26B43"/>
          </p15:clr>
        </p15:guide>
        <p15:guide id="12" pos="3076">
          <p15:clr>
            <a:srgbClr val="F26B43"/>
          </p15:clr>
        </p15:guide>
        <p15:guide id="13" pos="3538">
          <p15:clr>
            <a:srgbClr val="F26B43"/>
          </p15:clr>
        </p15:guide>
        <p15:guide id="14" pos="3686">
          <p15:clr>
            <a:srgbClr val="F26B43"/>
          </p15:clr>
        </p15:guide>
        <p15:guide id="15" pos="4299">
          <p15:clr>
            <a:srgbClr val="F26B43"/>
          </p15:clr>
        </p15:guide>
        <p15:guide id="16" pos="4764">
          <p15:clr>
            <a:srgbClr val="F26B43"/>
          </p15:clr>
        </p15:guide>
        <p15:guide id="17" pos="4913">
          <p15:clr>
            <a:srgbClr val="F26B43"/>
          </p15:clr>
        </p15:guide>
        <p15:guide id="18" pos="5375">
          <p15:clr>
            <a:srgbClr val="F26B43"/>
          </p15:clr>
        </p15:guide>
        <p15:guide id="19" pos="5523">
          <p15:clr>
            <a:srgbClr val="F26B43"/>
          </p15:clr>
        </p15:guide>
        <p15:guide id="20" pos="5988">
          <p15:clr>
            <a:srgbClr val="F26B43"/>
          </p15:clr>
        </p15:guide>
        <p15:guide id="21" pos="6144">
          <p15:clr>
            <a:srgbClr val="F26B43"/>
          </p15:clr>
        </p15:guide>
        <p15:guide id="22" pos="6609">
          <p15:clr>
            <a:srgbClr val="F26B43"/>
          </p15:clr>
        </p15:guide>
        <p15:guide id="23" pos="6760">
          <p15:clr>
            <a:srgbClr val="F26B43"/>
          </p15:clr>
        </p15:guide>
        <p15:guide id="24" pos="7224">
          <p15:clr>
            <a:srgbClr val="F26B43"/>
          </p15:clr>
        </p15:guide>
        <p15:guide id="25" pos="7370">
          <p15:clr>
            <a:srgbClr val="F26B43"/>
          </p15:clr>
        </p15:guide>
        <p15:guide id="26" pos="7833">
          <p15:clr>
            <a:srgbClr val="C35EA4"/>
          </p15:clr>
        </p15:guide>
        <p15:guide id="27" pos="7986">
          <p15:clr>
            <a:srgbClr val="F26B43"/>
          </p15:clr>
        </p15:guide>
        <p15:guide id="28" orient="horz" pos="524">
          <p15:clr>
            <a:srgbClr val="F26B43"/>
          </p15:clr>
        </p15:guide>
        <p15:guide id="29" orient="horz" pos="1250">
          <p15:clr>
            <a:srgbClr val="F26B43"/>
          </p15:clr>
        </p15:guide>
        <p15:guide id="30" orient="horz" pos="1146">
          <p15:clr>
            <a:srgbClr val="F26B43"/>
          </p15:clr>
        </p15:guide>
        <p15:guide id="31" orient="horz" pos="1768">
          <p15:clr>
            <a:srgbClr val="F26B43"/>
          </p15:clr>
        </p15:guide>
        <p15:guide id="32" orient="horz" pos="1872">
          <p15:clr>
            <a:srgbClr val="F26B43"/>
          </p15:clr>
        </p15:guide>
        <p15:guide id="33" orient="horz" pos="2811">
          <p15:clr>
            <a:srgbClr val="F26B43"/>
          </p15:clr>
        </p15:guide>
        <p15:guide id="34" orient="horz" pos="2390">
          <p15:clr>
            <a:srgbClr val="F26B43"/>
          </p15:clr>
        </p15:guide>
        <p15:guide id="35" orient="horz" pos="2493">
          <p15:clr>
            <a:srgbClr val="F26B43"/>
          </p15:clr>
        </p15:guide>
        <p15:guide id="36" orient="horz" pos="3010">
          <p15:clr>
            <a:srgbClr val="F26B43"/>
          </p15:clr>
        </p15:guide>
        <p15:guide id="37" orient="horz" pos="3116">
          <p15:clr>
            <a:srgbClr val="F26B43"/>
          </p15:clr>
        </p15:guide>
        <p15:guide id="38" orient="horz" pos="3632">
          <p15:clr>
            <a:srgbClr val="F26B43"/>
          </p15:clr>
        </p15:guide>
        <p15:guide id="39" orient="horz" pos="3736">
          <p15:clr>
            <a:srgbClr val="F26B43"/>
          </p15:clr>
        </p15:guide>
        <p15:guide id="40" orient="horz" pos="4254">
          <p15:clr>
            <a:srgbClr val="C35EA4"/>
          </p15:clr>
        </p15:guide>
        <p15:guide id="41" orient="horz" pos="43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0364FA75-334B-3A42-966E-C94F122038CD}"/>
              </a:ext>
            </a:extLst>
          </p:cNvPr>
          <p:cNvSpPr>
            <a:spLocks noGrp="1"/>
          </p:cNvSpPr>
          <p:nvPr>
            <p:ph type="ctrTitle"/>
          </p:nvPr>
        </p:nvSpPr>
        <p:spPr>
          <a:xfrm>
            <a:off x="857199" y="2416369"/>
            <a:ext cx="8811085" cy="1594486"/>
          </a:xfrm>
        </p:spPr>
        <p:txBody>
          <a:bodyPr/>
          <a:lstStyle/>
          <a:p>
            <a:r>
              <a:rPr lang="nb-NO" sz="3600" dirty="0"/>
              <a:t>Hvordan fremme bruk av utsorterte materialer?</a:t>
            </a:r>
            <a:br>
              <a:rPr lang="nb-NO" sz="3600" dirty="0"/>
            </a:br>
            <a:endParaRPr lang="nb-NO" sz="3600" dirty="0"/>
          </a:p>
        </p:txBody>
      </p:sp>
      <p:sp>
        <p:nvSpPr>
          <p:cNvPr id="7" name="Plassholder for tekst 6">
            <a:extLst>
              <a:ext uri="{FF2B5EF4-FFF2-40B4-BE49-F238E27FC236}">
                <a16:creationId xmlns:a16="http://schemas.microsoft.com/office/drawing/2014/main" id="{27EAAD48-9DDA-EE43-8FA2-B9008DFF6E0D}"/>
              </a:ext>
            </a:extLst>
          </p:cNvPr>
          <p:cNvSpPr>
            <a:spLocks noGrp="1"/>
          </p:cNvSpPr>
          <p:nvPr>
            <p:ph type="body" sz="quarter" idx="12"/>
          </p:nvPr>
        </p:nvSpPr>
        <p:spPr/>
        <p:txBody>
          <a:bodyPr/>
          <a:lstStyle/>
          <a:p>
            <a:r>
              <a:rPr lang="nb-NO" dirty="0"/>
              <a:t>3. april 2019</a:t>
            </a:r>
          </a:p>
        </p:txBody>
      </p:sp>
      <p:sp>
        <p:nvSpPr>
          <p:cNvPr id="2" name="TekstSylinder 1">
            <a:extLst>
              <a:ext uri="{FF2B5EF4-FFF2-40B4-BE49-F238E27FC236}">
                <a16:creationId xmlns:a16="http://schemas.microsoft.com/office/drawing/2014/main" id="{0246DE24-D50D-40FF-8410-84F86B7F691D}"/>
              </a:ext>
            </a:extLst>
          </p:cNvPr>
          <p:cNvSpPr txBox="1"/>
          <p:nvPr/>
        </p:nvSpPr>
        <p:spPr>
          <a:xfrm>
            <a:off x="860330" y="6073966"/>
            <a:ext cx="3483070" cy="338554"/>
          </a:xfrm>
          <a:prstGeom prst="rect">
            <a:avLst/>
          </a:prstGeom>
          <a:noFill/>
        </p:spPr>
        <p:txBody>
          <a:bodyPr wrap="square" rtlCol="0">
            <a:spAutoFit/>
          </a:bodyPr>
          <a:lstStyle/>
          <a:p>
            <a:r>
              <a:rPr lang="nb-NO" sz="1600" dirty="0">
                <a:solidFill>
                  <a:schemeClr val="bg1"/>
                </a:solidFill>
              </a:rPr>
              <a:t>Anne </a:t>
            </a:r>
            <a:r>
              <a:rPr lang="nb-NO" sz="1600">
                <a:solidFill>
                  <a:schemeClr val="bg1"/>
                </a:solidFill>
              </a:rPr>
              <a:t>Therese Gullberg</a:t>
            </a:r>
            <a:endParaRPr lang="nb-NO" sz="1600" dirty="0">
              <a:solidFill>
                <a:schemeClr val="bg1"/>
              </a:solidFill>
            </a:endParaRPr>
          </a:p>
        </p:txBody>
      </p:sp>
    </p:spTree>
    <p:extLst>
      <p:ext uri="{BB962C8B-B14F-4D97-AF65-F5344CB8AC3E}">
        <p14:creationId xmlns:p14="http://schemas.microsoft.com/office/powerpoint/2010/main" val="121049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7799F-7742-CC49-A83D-03FDC2FE4F22}"/>
              </a:ext>
            </a:extLst>
          </p:cNvPr>
          <p:cNvSpPr>
            <a:spLocks noGrp="1"/>
          </p:cNvSpPr>
          <p:nvPr>
            <p:ph type="ctrTitle"/>
          </p:nvPr>
        </p:nvSpPr>
        <p:spPr>
          <a:xfrm>
            <a:off x="860330" y="2558075"/>
            <a:ext cx="8807954" cy="1452780"/>
          </a:xfrm>
        </p:spPr>
        <p:txBody>
          <a:bodyPr/>
          <a:lstStyle/>
          <a:p>
            <a:r>
              <a:rPr lang="nb-NO" dirty="0"/>
              <a:t>Partiprogrammer og </a:t>
            </a:r>
            <a:r>
              <a:rPr lang="nb-NO" dirty="0" err="1"/>
              <a:t>Granavolden</a:t>
            </a:r>
            <a:r>
              <a:rPr lang="nb-NO" dirty="0"/>
              <a:t>-plattformen</a:t>
            </a:r>
          </a:p>
        </p:txBody>
      </p:sp>
      <p:sp>
        <p:nvSpPr>
          <p:cNvPr id="3" name="Plassholder for tekst 2">
            <a:extLst>
              <a:ext uri="{FF2B5EF4-FFF2-40B4-BE49-F238E27FC236}">
                <a16:creationId xmlns:a16="http://schemas.microsoft.com/office/drawing/2014/main" id="{A10D0511-2E69-F240-9625-F76AFA1E3288}"/>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378012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AC9AA03-B6F0-3B42-831E-4CAD61D635C2}"/>
              </a:ext>
            </a:extLst>
          </p:cNvPr>
          <p:cNvSpPr>
            <a:spLocks noGrp="1"/>
          </p:cNvSpPr>
          <p:nvPr>
            <p:ph idx="1"/>
          </p:nvPr>
        </p:nvSpPr>
        <p:spPr/>
        <p:txBody>
          <a:bodyPr/>
          <a:lstStyle/>
          <a:p>
            <a:r>
              <a:rPr lang="nb-NO" sz="2000" dirty="0"/>
              <a:t>Samtaler med sentrale stortingspolitikere fra både regjeringspartiene og opposisjonen.</a:t>
            </a:r>
          </a:p>
          <a:p>
            <a:endParaRPr lang="nb-NO" sz="2000" dirty="0"/>
          </a:p>
          <a:p>
            <a:r>
              <a:rPr lang="nb-NO" sz="2000" dirty="0"/>
              <a:t>Hva forteller politikerne:</a:t>
            </a:r>
          </a:p>
          <a:p>
            <a:r>
              <a:rPr lang="nb-NO" sz="2000" dirty="0"/>
              <a:t>Plastforurensing står høyt på dagsorden – med mye fokus på plast og plast i havet.</a:t>
            </a:r>
          </a:p>
          <a:p>
            <a:r>
              <a:rPr lang="nb-NO" sz="2000" dirty="0"/>
              <a:t>Dagens system, med sorterings- og forbrenningsanlegg, fungerer bra.</a:t>
            </a:r>
          </a:p>
          <a:p>
            <a:r>
              <a:rPr lang="nb-NO" sz="2000" dirty="0"/>
              <a:t>Lite konkret å si om ulike virkemidler.</a:t>
            </a:r>
          </a:p>
          <a:p>
            <a:endParaRPr lang="nb-NO" sz="2000" dirty="0"/>
          </a:p>
          <a:p>
            <a:r>
              <a:rPr lang="nb-NO" sz="1200" dirty="0"/>
              <a:t>Foto: </a:t>
            </a:r>
            <a:r>
              <a:rPr lang="nb-NO" sz="1200" dirty="0" err="1"/>
              <a:t>Stortinget.no</a:t>
            </a:r>
            <a:endParaRPr lang="nb-NO" sz="1200" dirty="0"/>
          </a:p>
          <a:p>
            <a:pPr marL="0" indent="0">
              <a:buNone/>
            </a:pPr>
            <a:endParaRPr lang="nb-NO" sz="2000" dirty="0"/>
          </a:p>
          <a:p>
            <a:endParaRPr lang="nb-NO" sz="2000" dirty="0"/>
          </a:p>
        </p:txBody>
      </p:sp>
      <p:sp>
        <p:nvSpPr>
          <p:cNvPr id="3" name="Tittel 2">
            <a:extLst>
              <a:ext uri="{FF2B5EF4-FFF2-40B4-BE49-F238E27FC236}">
                <a16:creationId xmlns:a16="http://schemas.microsoft.com/office/drawing/2014/main" id="{3DD10416-EE36-3D41-8363-F5F75FF20315}"/>
              </a:ext>
            </a:extLst>
          </p:cNvPr>
          <p:cNvSpPr>
            <a:spLocks noGrp="1"/>
          </p:cNvSpPr>
          <p:nvPr>
            <p:ph type="title"/>
          </p:nvPr>
        </p:nvSpPr>
        <p:spPr/>
        <p:txBody>
          <a:bodyPr/>
          <a:lstStyle/>
          <a:p>
            <a:r>
              <a:rPr lang="nb-NO" dirty="0"/>
              <a:t>Hva sier politikerne</a:t>
            </a:r>
          </a:p>
        </p:txBody>
      </p:sp>
      <p:sp>
        <p:nvSpPr>
          <p:cNvPr id="4" name="Plassholder for tekst 3">
            <a:extLst>
              <a:ext uri="{FF2B5EF4-FFF2-40B4-BE49-F238E27FC236}">
                <a16:creationId xmlns:a16="http://schemas.microsoft.com/office/drawing/2014/main" id="{45CB6C7D-EDBC-6442-AD55-7EC1C466101F}"/>
              </a:ext>
            </a:extLst>
          </p:cNvPr>
          <p:cNvSpPr>
            <a:spLocks noGrp="1"/>
          </p:cNvSpPr>
          <p:nvPr>
            <p:ph type="body" sz="quarter" idx="13"/>
          </p:nvPr>
        </p:nvSpPr>
        <p:spPr/>
        <p:txBody>
          <a:bodyPr/>
          <a:lstStyle/>
          <a:p>
            <a:r>
              <a:rPr lang="nb-NO" dirty="0"/>
              <a:t>Interessentundersøkelse</a:t>
            </a:r>
          </a:p>
        </p:txBody>
      </p:sp>
      <p:pic>
        <p:nvPicPr>
          <p:cNvPr id="7" name="Plassholder for innhold 6">
            <a:extLst>
              <a:ext uri="{FF2B5EF4-FFF2-40B4-BE49-F238E27FC236}">
                <a16:creationId xmlns:a16="http://schemas.microsoft.com/office/drawing/2014/main" id="{2547BE55-F4E7-1B44-9150-41D5482B1BAA}"/>
              </a:ext>
            </a:extLst>
          </p:cNvPr>
          <p:cNvPicPr>
            <a:picLocks noGrp="1" noChangeAspect="1"/>
          </p:cNvPicPr>
          <p:nvPr>
            <p:ph idx="14"/>
          </p:nvPr>
        </p:nvPicPr>
        <p:blipFill>
          <a:blip r:embed="rId3"/>
          <a:stretch>
            <a:fillRect/>
          </a:stretch>
        </p:blipFill>
        <p:spPr>
          <a:xfrm>
            <a:off x="8049939" y="2150533"/>
            <a:ext cx="3761317" cy="3761317"/>
          </a:xfrm>
          <a:prstGeom prst="rect">
            <a:avLst/>
          </a:prstGeom>
        </p:spPr>
      </p:pic>
    </p:spTree>
    <p:extLst>
      <p:ext uri="{BB962C8B-B14F-4D97-AF65-F5344CB8AC3E}">
        <p14:creationId xmlns:p14="http://schemas.microsoft.com/office/powerpoint/2010/main" val="350297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DA656A8-81D2-4596-A0E6-521F9E89CE64}"/>
              </a:ext>
            </a:extLst>
          </p:cNvPr>
          <p:cNvSpPr>
            <a:spLocks noGrp="1"/>
          </p:cNvSpPr>
          <p:nvPr>
            <p:ph type="title"/>
          </p:nvPr>
        </p:nvSpPr>
        <p:spPr>
          <a:xfrm>
            <a:off x="879209" y="870602"/>
            <a:ext cx="11676393" cy="588313"/>
          </a:xfrm>
        </p:spPr>
        <p:txBody>
          <a:bodyPr/>
          <a:lstStyle/>
          <a:p>
            <a:r>
              <a:rPr lang="nb-NO" dirty="0"/>
              <a:t>Stortingsprogrammene for perioden 2017-2021</a:t>
            </a:r>
          </a:p>
        </p:txBody>
      </p:sp>
      <p:sp>
        <p:nvSpPr>
          <p:cNvPr id="5" name="Rektangel 4">
            <a:extLst>
              <a:ext uri="{FF2B5EF4-FFF2-40B4-BE49-F238E27FC236}">
                <a16:creationId xmlns:a16="http://schemas.microsoft.com/office/drawing/2014/main" id="{9CBBD338-8574-4245-9AAE-F7B89C65A3F5}"/>
              </a:ext>
            </a:extLst>
          </p:cNvPr>
          <p:cNvSpPr/>
          <p:nvPr/>
        </p:nvSpPr>
        <p:spPr>
          <a:xfrm>
            <a:off x="699219" y="2226333"/>
            <a:ext cx="1310557" cy="11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00" dirty="0"/>
              <a:t>Avgifter</a:t>
            </a:r>
          </a:p>
        </p:txBody>
      </p:sp>
      <p:sp>
        <p:nvSpPr>
          <p:cNvPr id="6" name="Rektangel 5">
            <a:extLst>
              <a:ext uri="{FF2B5EF4-FFF2-40B4-BE49-F238E27FC236}">
                <a16:creationId xmlns:a16="http://schemas.microsoft.com/office/drawing/2014/main" id="{DE1AB930-1BCF-465E-8C4B-6A8AEBD71A95}"/>
              </a:ext>
            </a:extLst>
          </p:cNvPr>
          <p:cNvSpPr/>
          <p:nvPr/>
        </p:nvSpPr>
        <p:spPr>
          <a:xfrm>
            <a:off x="699219" y="3383629"/>
            <a:ext cx="1310557" cy="11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00" dirty="0"/>
              <a:t>Material-restriksjoner</a:t>
            </a:r>
          </a:p>
        </p:txBody>
      </p:sp>
      <p:sp>
        <p:nvSpPr>
          <p:cNvPr id="7" name="Rektangel 6">
            <a:extLst>
              <a:ext uri="{FF2B5EF4-FFF2-40B4-BE49-F238E27FC236}">
                <a16:creationId xmlns:a16="http://schemas.microsoft.com/office/drawing/2014/main" id="{03169F2C-3E1D-48B4-A2FE-AFD129C05C49}"/>
              </a:ext>
            </a:extLst>
          </p:cNvPr>
          <p:cNvSpPr/>
          <p:nvPr/>
        </p:nvSpPr>
        <p:spPr>
          <a:xfrm>
            <a:off x="699219" y="4540925"/>
            <a:ext cx="1310557" cy="11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00" dirty="0"/>
              <a:t>Hav-forurensing</a:t>
            </a:r>
          </a:p>
        </p:txBody>
      </p:sp>
      <p:sp>
        <p:nvSpPr>
          <p:cNvPr id="8" name="Rektangel 7">
            <a:extLst>
              <a:ext uri="{FF2B5EF4-FFF2-40B4-BE49-F238E27FC236}">
                <a16:creationId xmlns:a16="http://schemas.microsoft.com/office/drawing/2014/main" id="{74854A5A-0CC3-4684-B8F5-760DC9A3B70C}"/>
              </a:ext>
            </a:extLst>
          </p:cNvPr>
          <p:cNvSpPr/>
          <p:nvPr/>
        </p:nvSpPr>
        <p:spPr>
          <a:xfrm>
            <a:off x="699219" y="5698220"/>
            <a:ext cx="1310557" cy="134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500" dirty="0"/>
              <a:t>Annet</a:t>
            </a:r>
          </a:p>
        </p:txBody>
      </p:sp>
      <p:pic>
        <p:nvPicPr>
          <p:cNvPr id="9" name="Picture 2" descr="https://www.holderdeord.no/uploads/party/logo/a/59188f54e1a4771762cb915a3c0adcd3.png">
            <a:extLst>
              <a:ext uri="{FF2B5EF4-FFF2-40B4-BE49-F238E27FC236}">
                <a16:creationId xmlns:a16="http://schemas.microsoft.com/office/drawing/2014/main" id="{09C32EA0-7890-4A04-A7A1-16C968C50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3" t="10107" r="9599" b="6512"/>
          <a:stretch/>
        </p:blipFill>
        <p:spPr bwMode="auto">
          <a:xfrm>
            <a:off x="4983188" y="1554860"/>
            <a:ext cx="516999" cy="5493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3.bp.blogspot.com/-4V_xl81ANEg/UJqj6awsFsI/AAAAAAAAPQU/tffaFiF2YV8/s1600/Senterpartiet+logo+2012+full+name.png">
            <a:extLst>
              <a:ext uri="{FF2B5EF4-FFF2-40B4-BE49-F238E27FC236}">
                <a16:creationId xmlns:a16="http://schemas.microsoft.com/office/drawing/2014/main" id="{E032A529-2733-4610-9B36-739F8D129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4667" y="1558761"/>
            <a:ext cx="571228" cy="445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ile:Høyre logo.svg">
            <a:extLst>
              <a:ext uri="{FF2B5EF4-FFF2-40B4-BE49-F238E27FC236}">
                <a16:creationId xmlns:a16="http://schemas.microsoft.com/office/drawing/2014/main" id="{C1B942E4-FAC9-4A56-BA9B-FF7594E76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3100" y="1580270"/>
            <a:ext cx="709985" cy="3735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ndla.no/sites/default/files/images/venstres%20logo.jpg">
            <a:extLst>
              <a:ext uri="{FF2B5EF4-FFF2-40B4-BE49-F238E27FC236}">
                <a16:creationId xmlns:a16="http://schemas.microsoft.com/office/drawing/2014/main" id="{8B88355D-F195-4281-9B1A-5C9CDD802A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4421" y="1601352"/>
            <a:ext cx="571228" cy="528386"/>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AAE89580-DEE9-4A5C-B3E8-2F2A5FD105DE}"/>
              </a:ext>
            </a:extLst>
          </p:cNvPr>
          <p:cNvSpPr/>
          <p:nvPr/>
        </p:nvSpPr>
        <p:spPr>
          <a:xfrm>
            <a:off x="2106951" y="2226333"/>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100" dirty="0">
              <a:solidFill>
                <a:schemeClr val="tx1"/>
              </a:solidFill>
            </a:endParaRPr>
          </a:p>
        </p:txBody>
      </p:sp>
      <p:sp>
        <p:nvSpPr>
          <p:cNvPr id="14" name="Rektangel 13">
            <a:extLst>
              <a:ext uri="{FF2B5EF4-FFF2-40B4-BE49-F238E27FC236}">
                <a16:creationId xmlns:a16="http://schemas.microsoft.com/office/drawing/2014/main" id="{85263266-6AD3-440C-B2DE-C0EC54B9465D}"/>
              </a:ext>
            </a:extLst>
          </p:cNvPr>
          <p:cNvSpPr/>
          <p:nvPr/>
        </p:nvSpPr>
        <p:spPr>
          <a:xfrm>
            <a:off x="4256126" y="2226333"/>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100">
              <a:solidFill>
                <a:schemeClr val="tx1"/>
              </a:solidFill>
            </a:endParaRPr>
          </a:p>
        </p:txBody>
      </p:sp>
      <p:sp>
        <p:nvSpPr>
          <p:cNvPr id="15" name="Rektangel 14">
            <a:extLst>
              <a:ext uri="{FF2B5EF4-FFF2-40B4-BE49-F238E27FC236}">
                <a16:creationId xmlns:a16="http://schemas.microsoft.com/office/drawing/2014/main" id="{53C0021C-D2AE-4A8A-8930-8A891DB0A480}"/>
              </a:ext>
            </a:extLst>
          </p:cNvPr>
          <p:cNvSpPr/>
          <p:nvPr/>
        </p:nvSpPr>
        <p:spPr>
          <a:xfrm>
            <a:off x="6405301" y="2226333"/>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Innføre en plastavgift for all plast som ikke er bioplast eller er resirkulert</a:t>
            </a:r>
          </a:p>
        </p:txBody>
      </p:sp>
      <p:sp>
        <p:nvSpPr>
          <p:cNvPr id="16" name="Rektangel 15">
            <a:extLst>
              <a:ext uri="{FF2B5EF4-FFF2-40B4-BE49-F238E27FC236}">
                <a16:creationId xmlns:a16="http://schemas.microsoft.com/office/drawing/2014/main" id="{D462083B-F3B6-42F9-BADA-E51552CE20C3}"/>
              </a:ext>
            </a:extLst>
          </p:cNvPr>
          <p:cNvSpPr/>
          <p:nvPr/>
        </p:nvSpPr>
        <p:spPr>
          <a:xfrm>
            <a:off x="8554476" y="2226333"/>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Erstatte grunnavgiften på engangsemballasje med en insentivavgift basert på materialbruk som graderes etter ikke-fornybart innhold.</a:t>
            </a:r>
          </a:p>
        </p:txBody>
      </p:sp>
      <p:sp>
        <p:nvSpPr>
          <p:cNvPr id="17" name="Rektangel 16">
            <a:extLst>
              <a:ext uri="{FF2B5EF4-FFF2-40B4-BE49-F238E27FC236}">
                <a16:creationId xmlns:a16="http://schemas.microsoft.com/office/drawing/2014/main" id="{F58C4ECC-0405-4D12-9952-0E2C60302E60}"/>
              </a:ext>
            </a:extLst>
          </p:cNvPr>
          <p:cNvSpPr/>
          <p:nvPr/>
        </p:nvSpPr>
        <p:spPr>
          <a:xfrm>
            <a:off x="2102673" y="3383629"/>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Vurdere ulike tiltak som bidrar til å begrense unødvendig bruk av plastemballasje</a:t>
            </a:r>
          </a:p>
        </p:txBody>
      </p:sp>
      <p:sp>
        <p:nvSpPr>
          <p:cNvPr id="18" name="Rektangel 17">
            <a:extLst>
              <a:ext uri="{FF2B5EF4-FFF2-40B4-BE49-F238E27FC236}">
                <a16:creationId xmlns:a16="http://schemas.microsoft.com/office/drawing/2014/main" id="{8DBFBABC-1239-4B5C-84F9-04B464E696D8}"/>
              </a:ext>
            </a:extLst>
          </p:cNvPr>
          <p:cNvSpPr/>
          <p:nvPr/>
        </p:nvSpPr>
        <p:spPr>
          <a:xfrm>
            <a:off x="4252918" y="3383629"/>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indent="-72000">
              <a:buFont typeface="Arial" panose="020B0604020202020204" pitchFamily="34" charset="0"/>
              <a:buChar char="•"/>
            </a:pPr>
            <a:r>
              <a:rPr lang="nb-NO" sz="1090" dirty="0">
                <a:solidFill>
                  <a:schemeClr val="tx1"/>
                </a:solidFill>
              </a:rPr>
              <a:t>Utrede muligheten for å begrense mengden plast i forbruksprodukter</a:t>
            </a:r>
          </a:p>
          <a:p>
            <a:pPr marL="72000" indent="-72000">
              <a:buFont typeface="Arial" panose="020B0604020202020204" pitchFamily="34" charset="0"/>
              <a:buChar char="•"/>
            </a:pPr>
            <a:r>
              <a:rPr lang="nb-NO" sz="1090" dirty="0">
                <a:solidFill>
                  <a:schemeClr val="tx1"/>
                </a:solidFill>
              </a:rPr>
              <a:t>Stille krav til mer miljøvennlig produktdesign og material-bruk, reparasjon og økt kapasitetsutnyttelse</a:t>
            </a:r>
          </a:p>
        </p:txBody>
      </p:sp>
      <p:sp>
        <p:nvSpPr>
          <p:cNvPr id="19" name="Rektangel 18">
            <a:extLst>
              <a:ext uri="{FF2B5EF4-FFF2-40B4-BE49-F238E27FC236}">
                <a16:creationId xmlns:a16="http://schemas.microsoft.com/office/drawing/2014/main" id="{8E0BCEE8-8E24-4A4B-878F-107890BE3061}"/>
              </a:ext>
            </a:extLst>
          </p:cNvPr>
          <p:cNvSpPr/>
          <p:nvPr/>
        </p:nvSpPr>
        <p:spPr>
          <a:xfrm>
            <a:off x="6403163" y="3383629"/>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100" dirty="0">
                <a:solidFill>
                  <a:schemeClr val="tx1"/>
                </a:solidFill>
              </a:rPr>
              <a:t>Innføre forbud mot mikroplast i kroppspleieprodukter</a:t>
            </a:r>
          </a:p>
          <a:p>
            <a:pPr marL="72000" indent="-72000">
              <a:buFont typeface="Arial" panose="020B0604020202020204" pitchFamily="34" charset="0"/>
              <a:buChar char="•"/>
            </a:pPr>
            <a:r>
              <a:rPr lang="nb-NO" sz="1100" dirty="0">
                <a:solidFill>
                  <a:schemeClr val="tx1"/>
                </a:solidFill>
              </a:rPr>
              <a:t>Fase ut bruken av gummigranulat i kunstgressbaner</a:t>
            </a:r>
          </a:p>
        </p:txBody>
      </p:sp>
      <p:sp>
        <p:nvSpPr>
          <p:cNvPr id="20" name="Rektangel 19">
            <a:extLst>
              <a:ext uri="{FF2B5EF4-FFF2-40B4-BE49-F238E27FC236}">
                <a16:creationId xmlns:a16="http://schemas.microsoft.com/office/drawing/2014/main" id="{8B75D2D2-8DB6-4158-9ECC-263A729CB4EA}"/>
              </a:ext>
            </a:extLst>
          </p:cNvPr>
          <p:cNvSpPr/>
          <p:nvPr/>
        </p:nvSpPr>
        <p:spPr>
          <a:xfrm>
            <a:off x="8553408" y="3383629"/>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100" dirty="0">
                <a:solidFill>
                  <a:schemeClr val="tx1"/>
                </a:solidFill>
              </a:rPr>
              <a:t>Innføre krav om at bæreposer som brukes i Norge skal være biologisk nedbrytbare</a:t>
            </a:r>
          </a:p>
          <a:p>
            <a:pPr marL="72000" indent="-72000">
              <a:buFont typeface="Arial" panose="020B0604020202020204" pitchFamily="34" charset="0"/>
              <a:buChar char="•"/>
            </a:pPr>
            <a:r>
              <a:rPr lang="nb-NO" sz="1100" dirty="0">
                <a:solidFill>
                  <a:schemeClr val="tx1"/>
                </a:solidFill>
              </a:rPr>
              <a:t>Gjøre det mer lønnsomt å bruke fornybart råstoff som materialer, i plast og i kjemisk industri.</a:t>
            </a:r>
          </a:p>
        </p:txBody>
      </p:sp>
      <p:sp>
        <p:nvSpPr>
          <p:cNvPr id="21" name="Rektangel 20">
            <a:extLst>
              <a:ext uri="{FF2B5EF4-FFF2-40B4-BE49-F238E27FC236}">
                <a16:creationId xmlns:a16="http://schemas.microsoft.com/office/drawing/2014/main" id="{F78C4493-D359-4E87-8392-09A84FA4F246}"/>
              </a:ext>
            </a:extLst>
          </p:cNvPr>
          <p:cNvSpPr/>
          <p:nvPr/>
        </p:nvSpPr>
        <p:spPr>
          <a:xfrm>
            <a:off x="2106951" y="4540925"/>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a:solidFill>
                  <a:schemeClr val="tx1"/>
                </a:solidFill>
              </a:rPr>
              <a:t>Iverksette tiltak som stimulerer til opprydding av plast i havet.</a:t>
            </a:r>
          </a:p>
        </p:txBody>
      </p:sp>
      <p:sp>
        <p:nvSpPr>
          <p:cNvPr id="22" name="Rektangel 21">
            <a:extLst>
              <a:ext uri="{FF2B5EF4-FFF2-40B4-BE49-F238E27FC236}">
                <a16:creationId xmlns:a16="http://schemas.microsoft.com/office/drawing/2014/main" id="{412D0972-8034-440C-A18A-24A0E56B6253}"/>
              </a:ext>
            </a:extLst>
          </p:cNvPr>
          <p:cNvSpPr/>
          <p:nvPr/>
        </p:nvSpPr>
        <p:spPr>
          <a:xfrm>
            <a:off x="4256126" y="4540925"/>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a:solidFill>
                  <a:schemeClr val="tx1"/>
                </a:solidFill>
              </a:rPr>
              <a:t>Utrede storskala plastinnsamlingstiltak som del av Norges internasjonale lederskap for samarbeid om havets helse</a:t>
            </a:r>
          </a:p>
        </p:txBody>
      </p:sp>
      <p:sp>
        <p:nvSpPr>
          <p:cNvPr id="23" name="Rektangel 22">
            <a:extLst>
              <a:ext uri="{FF2B5EF4-FFF2-40B4-BE49-F238E27FC236}">
                <a16:creationId xmlns:a16="http://schemas.microsoft.com/office/drawing/2014/main" id="{9556529E-9819-41F0-94AC-263621AD1150}"/>
              </a:ext>
            </a:extLst>
          </p:cNvPr>
          <p:cNvSpPr/>
          <p:nvPr/>
        </p:nvSpPr>
        <p:spPr>
          <a:xfrm>
            <a:off x="6405301" y="4540925"/>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Trappe opp støtten som går til å rydde norske strender for plastavfall og til å fiske avfall fra havoverflaten, samt øke bevilgningene til forskning rundt marin forsøpling</a:t>
            </a:r>
          </a:p>
        </p:txBody>
      </p:sp>
      <p:sp>
        <p:nvSpPr>
          <p:cNvPr id="24" name="Rektangel 23">
            <a:extLst>
              <a:ext uri="{FF2B5EF4-FFF2-40B4-BE49-F238E27FC236}">
                <a16:creationId xmlns:a16="http://schemas.microsoft.com/office/drawing/2014/main" id="{BA3EF99F-257E-4FC6-A806-9566B47C7BDB}"/>
              </a:ext>
            </a:extLst>
          </p:cNvPr>
          <p:cNvSpPr/>
          <p:nvPr/>
        </p:nvSpPr>
        <p:spPr>
          <a:xfrm>
            <a:off x="8554476" y="4540925"/>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a:solidFill>
                  <a:schemeClr val="tx1"/>
                </a:solidFill>
              </a:rPr>
              <a:t>Styrke arbeidet mot marin forsøpling og plastforurensning</a:t>
            </a:r>
          </a:p>
        </p:txBody>
      </p:sp>
      <p:sp>
        <p:nvSpPr>
          <p:cNvPr id="25" name="Rektangel 24">
            <a:extLst>
              <a:ext uri="{FF2B5EF4-FFF2-40B4-BE49-F238E27FC236}">
                <a16:creationId xmlns:a16="http://schemas.microsoft.com/office/drawing/2014/main" id="{E1C02A50-9A5F-404B-91B2-C4C6D7EC97D1}"/>
              </a:ext>
            </a:extLst>
          </p:cNvPr>
          <p:cNvSpPr/>
          <p:nvPr/>
        </p:nvSpPr>
        <p:spPr>
          <a:xfrm>
            <a:off x="2108502" y="5698220"/>
            <a:ext cx="2052000" cy="13498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Stille miljøkrav som fremmer innovasjon, og se på ulike modeller for å bidra til å gjøre resirkulering, energigjenvinning og gjenbruk mer attraktivt for privatpersoner og bedrifter.</a:t>
            </a:r>
          </a:p>
        </p:txBody>
      </p:sp>
      <p:sp>
        <p:nvSpPr>
          <p:cNvPr id="26" name="Rektangel 25">
            <a:extLst>
              <a:ext uri="{FF2B5EF4-FFF2-40B4-BE49-F238E27FC236}">
                <a16:creationId xmlns:a16="http://schemas.microsoft.com/office/drawing/2014/main" id="{F272B041-F135-44F1-983C-5C1EF69664EA}"/>
              </a:ext>
            </a:extLst>
          </p:cNvPr>
          <p:cNvSpPr/>
          <p:nvPr/>
        </p:nvSpPr>
        <p:spPr>
          <a:xfrm>
            <a:off x="4259228" y="5698220"/>
            <a:ext cx="2052000" cy="13498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100" dirty="0">
                <a:solidFill>
                  <a:schemeClr val="tx1"/>
                </a:solidFill>
              </a:rPr>
              <a:t>Øke målet for materialgjenvinning og ombruk</a:t>
            </a:r>
          </a:p>
          <a:p>
            <a:pPr marL="72000" indent="-72000">
              <a:buFont typeface="Arial" panose="020B0604020202020204" pitchFamily="34" charset="0"/>
              <a:buChar char="•"/>
            </a:pPr>
            <a:r>
              <a:rPr lang="nb-NO" sz="1100" dirty="0">
                <a:solidFill>
                  <a:schemeClr val="tx1"/>
                </a:solidFill>
              </a:rPr>
              <a:t>(…) kildesortering for matsortering og plast i alle storbyer, slik at matavfall i større grad kan utnyttes i produksjon av biogass</a:t>
            </a:r>
          </a:p>
        </p:txBody>
      </p:sp>
      <p:sp>
        <p:nvSpPr>
          <p:cNvPr id="27" name="Rektangel 26">
            <a:extLst>
              <a:ext uri="{FF2B5EF4-FFF2-40B4-BE49-F238E27FC236}">
                <a16:creationId xmlns:a16="http://schemas.microsoft.com/office/drawing/2014/main" id="{FDD64A05-15D0-465E-8D16-3507240C7581}"/>
              </a:ext>
            </a:extLst>
          </p:cNvPr>
          <p:cNvSpPr/>
          <p:nvPr/>
        </p:nvSpPr>
        <p:spPr>
          <a:xfrm>
            <a:off x="6409954" y="5698220"/>
            <a:ext cx="2052000" cy="13498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100" dirty="0">
                <a:solidFill>
                  <a:schemeClr val="tx1"/>
                </a:solidFill>
              </a:rPr>
              <a:t>Ta i bruk ny teknologi for opprydding og rensing av plast i havet</a:t>
            </a:r>
          </a:p>
          <a:p>
            <a:pPr marL="72000" indent="-72000">
              <a:buFont typeface="Arial" panose="020B0604020202020204" pitchFamily="34" charset="0"/>
              <a:buChar char="•"/>
            </a:pPr>
            <a:r>
              <a:rPr lang="nb-NO" sz="1100" dirty="0">
                <a:solidFill>
                  <a:schemeClr val="tx1"/>
                </a:solidFill>
              </a:rPr>
              <a:t>Innføre gratis plastretur for private og foreninger etter strandrydding</a:t>
            </a:r>
          </a:p>
          <a:p>
            <a:pPr marL="72000" indent="-72000">
              <a:buFont typeface="Arial" panose="020B0604020202020204" pitchFamily="34" charset="0"/>
              <a:buChar char="•"/>
            </a:pPr>
            <a:endParaRPr lang="nb-NO" sz="1100" dirty="0">
              <a:solidFill>
                <a:schemeClr val="tx1"/>
              </a:solidFill>
            </a:endParaRPr>
          </a:p>
        </p:txBody>
      </p:sp>
      <p:sp>
        <p:nvSpPr>
          <p:cNvPr id="28" name="Rektangel 27">
            <a:extLst>
              <a:ext uri="{FF2B5EF4-FFF2-40B4-BE49-F238E27FC236}">
                <a16:creationId xmlns:a16="http://schemas.microsoft.com/office/drawing/2014/main" id="{531D50F3-E0CE-425E-8936-C704527028EE}"/>
              </a:ext>
            </a:extLst>
          </p:cNvPr>
          <p:cNvSpPr/>
          <p:nvPr/>
        </p:nvSpPr>
        <p:spPr>
          <a:xfrm>
            <a:off x="8560680" y="5698220"/>
            <a:ext cx="2052000" cy="13498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100" dirty="0">
                <a:solidFill>
                  <a:schemeClr val="tx1"/>
                </a:solidFill>
              </a:rPr>
              <a:t>Ha en særlig norsk satsing på kretsløpsøkonomi (…). </a:t>
            </a:r>
          </a:p>
          <a:p>
            <a:pPr marL="72000" indent="-72000">
              <a:buFont typeface="Arial" panose="020B0604020202020204" pitchFamily="34" charset="0"/>
              <a:buChar char="•"/>
            </a:pPr>
            <a:r>
              <a:rPr lang="nb-NO" sz="1100" dirty="0">
                <a:solidFill>
                  <a:schemeClr val="tx1"/>
                </a:solidFill>
              </a:rPr>
              <a:t>Avfall til deponi skal reduseres til maksimalt 10 % innen 2030 og matsvinnet reduseres til et minimum.</a:t>
            </a:r>
          </a:p>
        </p:txBody>
      </p:sp>
      <p:cxnSp>
        <p:nvCxnSpPr>
          <p:cNvPr id="30" name="Rett linje 29">
            <a:extLst>
              <a:ext uri="{FF2B5EF4-FFF2-40B4-BE49-F238E27FC236}">
                <a16:creationId xmlns:a16="http://schemas.microsoft.com/office/drawing/2014/main" id="{6F110E70-DD98-42B8-B09C-302E61600E09}"/>
              </a:ext>
            </a:extLst>
          </p:cNvPr>
          <p:cNvCxnSpPr>
            <a:cxnSpLocks/>
          </p:cNvCxnSpPr>
          <p:nvPr/>
        </p:nvCxnSpPr>
        <p:spPr>
          <a:xfrm>
            <a:off x="2096257" y="2226333"/>
            <a:ext cx="2058416" cy="11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D705D97F-AC39-431A-B93B-55A4D12DFFE3}"/>
              </a:ext>
            </a:extLst>
          </p:cNvPr>
          <p:cNvCxnSpPr>
            <a:cxnSpLocks/>
          </p:cNvCxnSpPr>
          <p:nvPr/>
        </p:nvCxnSpPr>
        <p:spPr>
          <a:xfrm>
            <a:off x="4259228" y="2226333"/>
            <a:ext cx="2052000" cy="11160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5C5915FE-54E1-409A-9A9D-CEA985BBB86F}"/>
              </a:ext>
            </a:extLst>
          </p:cNvPr>
          <p:cNvSpPr/>
          <p:nvPr/>
        </p:nvSpPr>
        <p:spPr>
          <a:xfrm>
            <a:off x="10703652" y="2226333"/>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Innføre emballasjeavgift for å unngå unødvendig avfall og legge til rette for alternativ</a:t>
            </a:r>
          </a:p>
          <a:p>
            <a:r>
              <a:rPr lang="nb-NO" sz="1100" dirty="0">
                <a:solidFill>
                  <a:schemeClr val="tx1"/>
                </a:solidFill>
              </a:rPr>
              <a:t>resirkulerbar emballasje som ikke er plast.</a:t>
            </a:r>
          </a:p>
        </p:txBody>
      </p:sp>
      <p:sp>
        <p:nvSpPr>
          <p:cNvPr id="33" name="Rektangel 32">
            <a:extLst>
              <a:ext uri="{FF2B5EF4-FFF2-40B4-BE49-F238E27FC236}">
                <a16:creationId xmlns:a16="http://schemas.microsoft.com/office/drawing/2014/main" id="{277E08F0-574C-4CF5-9793-98958380F155}"/>
              </a:ext>
            </a:extLst>
          </p:cNvPr>
          <p:cNvSpPr/>
          <p:nvPr/>
        </p:nvSpPr>
        <p:spPr>
          <a:xfrm>
            <a:off x="10703652" y="3383629"/>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100" dirty="0">
                <a:solidFill>
                  <a:schemeClr val="tx1"/>
                </a:solidFill>
              </a:rPr>
              <a:t>Legge til rette for overgang til handleposer som er laget av nedbrytbart materiale eller er egnet til gjenbruk.</a:t>
            </a:r>
          </a:p>
          <a:p>
            <a:r>
              <a:rPr lang="nb-NO" sz="1100" dirty="0">
                <a:solidFill>
                  <a:schemeClr val="tx1"/>
                </a:solidFill>
              </a:rPr>
              <a:t>forby bruk av mikroplast i kosmetiske produkter, kunstgressbaner og lignende</a:t>
            </a:r>
          </a:p>
        </p:txBody>
      </p:sp>
      <p:sp>
        <p:nvSpPr>
          <p:cNvPr id="34" name="Rektangel 33">
            <a:extLst>
              <a:ext uri="{FF2B5EF4-FFF2-40B4-BE49-F238E27FC236}">
                <a16:creationId xmlns:a16="http://schemas.microsoft.com/office/drawing/2014/main" id="{29D2D7C2-DBAA-4444-B0CE-8FF10FEBCC1D}"/>
              </a:ext>
            </a:extLst>
          </p:cNvPr>
          <p:cNvSpPr/>
          <p:nvPr/>
        </p:nvSpPr>
        <p:spPr>
          <a:xfrm>
            <a:off x="10703652" y="4540925"/>
            <a:ext cx="2052000" cy="1116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100" dirty="0">
                <a:solidFill>
                  <a:schemeClr val="tx1"/>
                </a:solidFill>
              </a:rPr>
              <a:t>La fiskeflåten kunne levere avfall fra havet kostnadsfritt.</a:t>
            </a:r>
          </a:p>
        </p:txBody>
      </p:sp>
      <p:sp>
        <p:nvSpPr>
          <p:cNvPr id="35" name="Rektangel 34">
            <a:extLst>
              <a:ext uri="{FF2B5EF4-FFF2-40B4-BE49-F238E27FC236}">
                <a16:creationId xmlns:a16="http://schemas.microsoft.com/office/drawing/2014/main" id="{89F30B4A-6286-4FFB-B24E-D830CD3FD6F0}"/>
              </a:ext>
            </a:extLst>
          </p:cNvPr>
          <p:cNvSpPr/>
          <p:nvPr/>
        </p:nvSpPr>
        <p:spPr>
          <a:xfrm>
            <a:off x="10711408" y="5698220"/>
            <a:ext cx="2052000" cy="13498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970" dirty="0">
                <a:solidFill>
                  <a:schemeClr val="tx1"/>
                </a:solidFill>
              </a:rPr>
              <a:t>Vurdere innføring av kvoteregulering eller eksportforbud av avfall for å sikre utbygging av tilstrekkelig behandlingskapasitet i Norge.</a:t>
            </a:r>
          </a:p>
          <a:p>
            <a:pPr marL="72000" indent="-72000">
              <a:buFont typeface="Arial" panose="020B0604020202020204" pitchFamily="34" charset="0"/>
              <a:buChar char="•"/>
            </a:pPr>
            <a:r>
              <a:rPr lang="nb-NO" sz="970" dirty="0">
                <a:solidFill>
                  <a:schemeClr val="tx1"/>
                </a:solidFill>
              </a:rPr>
              <a:t>Sikre effektiv gjenvinning og resirkulering av kildesortert materiale, og at avfall utnyttes på en økonomisk og miljøvennlig måte.</a:t>
            </a:r>
          </a:p>
        </p:txBody>
      </p:sp>
      <p:pic>
        <p:nvPicPr>
          <p:cNvPr id="37" name="Picture 2" descr="https://www.krf.no/globalassets/logografikk/krf_logo_cmyk.jpg">
            <a:extLst>
              <a:ext uri="{FF2B5EF4-FFF2-40B4-BE49-F238E27FC236}">
                <a16:creationId xmlns:a16="http://schemas.microsoft.com/office/drawing/2014/main" id="{604914B3-0B2F-4CE5-BF08-B6E82C5BF2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52270" y="1554860"/>
            <a:ext cx="498829" cy="44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04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00CD0F6-F9A0-4D91-B765-91029E8AD767}"/>
              </a:ext>
            </a:extLst>
          </p:cNvPr>
          <p:cNvSpPr>
            <a:spLocks noGrp="1"/>
          </p:cNvSpPr>
          <p:nvPr>
            <p:ph type="title"/>
          </p:nvPr>
        </p:nvSpPr>
        <p:spPr/>
        <p:txBody>
          <a:bodyPr/>
          <a:lstStyle/>
          <a:p>
            <a:r>
              <a:rPr lang="nb-NO" dirty="0" err="1"/>
              <a:t>Granavolden</a:t>
            </a:r>
            <a:r>
              <a:rPr lang="nb-NO" dirty="0"/>
              <a:t>-plattformen</a:t>
            </a:r>
          </a:p>
        </p:txBody>
      </p:sp>
      <p:sp>
        <p:nvSpPr>
          <p:cNvPr id="4" name="Plassholder for tekst 3">
            <a:extLst>
              <a:ext uri="{FF2B5EF4-FFF2-40B4-BE49-F238E27FC236}">
                <a16:creationId xmlns:a16="http://schemas.microsoft.com/office/drawing/2014/main" id="{4D5BFE3E-8F51-4AD9-BAFC-52DE380DD24E}"/>
              </a:ext>
            </a:extLst>
          </p:cNvPr>
          <p:cNvSpPr>
            <a:spLocks noGrp="1"/>
          </p:cNvSpPr>
          <p:nvPr>
            <p:ph type="body" sz="quarter" idx="13"/>
          </p:nvPr>
        </p:nvSpPr>
        <p:spPr/>
        <p:txBody>
          <a:bodyPr/>
          <a:lstStyle/>
          <a:p>
            <a:r>
              <a:rPr lang="nb-NO" dirty="0"/>
              <a:t>Regjeringen vil:</a:t>
            </a:r>
          </a:p>
        </p:txBody>
      </p:sp>
      <p:sp>
        <p:nvSpPr>
          <p:cNvPr id="5" name="Rektangel 4">
            <a:extLst>
              <a:ext uri="{FF2B5EF4-FFF2-40B4-BE49-F238E27FC236}">
                <a16:creationId xmlns:a16="http://schemas.microsoft.com/office/drawing/2014/main" id="{3721D331-56D9-4E5E-A193-349349708474}"/>
              </a:ext>
            </a:extLst>
          </p:cNvPr>
          <p:cNvSpPr/>
          <p:nvPr/>
        </p:nvSpPr>
        <p:spPr>
          <a:xfrm>
            <a:off x="879220" y="2062214"/>
            <a:ext cx="1968756"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Avgifter</a:t>
            </a:r>
          </a:p>
        </p:txBody>
      </p:sp>
      <p:sp>
        <p:nvSpPr>
          <p:cNvPr id="6" name="Rektangel 5">
            <a:extLst>
              <a:ext uri="{FF2B5EF4-FFF2-40B4-BE49-F238E27FC236}">
                <a16:creationId xmlns:a16="http://schemas.microsoft.com/office/drawing/2014/main" id="{E30A1D36-748F-421C-A7D0-92BA5AE0A159}"/>
              </a:ext>
            </a:extLst>
          </p:cNvPr>
          <p:cNvSpPr/>
          <p:nvPr/>
        </p:nvSpPr>
        <p:spPr>
          <a:xfrm>
            <a:off x="879220" y="3218712"/>
            <a:ext cx="1968756"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Material-restriksjoner</a:t>
            </a:r>
          </a:p>
        </p:txBody>
      </p:sp>
      <p:sp>
        <p:nvSpPr>
          <p:cNvPr id="7" name="Rektangel 6">
            <a:extLst>
              <a:ext uri="{FF2B5EF4-FFF2-40B4-BE49-F238E27FC236}">
                <a16:creationId xmlns:a16="http://schemas.microsoft.com/office/drawing/2014/main" id="{16E0E8B4-8510-4EC7-A705-8AB7839B003B}"/>
              </a:ext>
            </a:extLst>
          </p:cNvPr>
          <p:cNvSpPr/>
          <p:nvPr/>
        </p:nvSpPr>
        <p:spPr>
          <a:xfrm>
            <a:off x="879220" y="4375210"/>
            <a:ext cx="1968756"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Havforurensing</a:t>
            </a:r>
          </a:p>
        </p:txBody>
      </p:sp>
      <p:sp>
        <p:nvSpPr>
          <p:cNvPr id="8" name="Rektangel 7">
            <a:extLst>
              <a:ext uri="{FF2B5EF4-FFF2-40B4-BE49-F238E27FC236}">
                <a16:creationId xmlns:a16="http://schemas.microsoft.com/office/drawing/2014/main" id="{ABCDCA3E-672D-4D5A-A8F6-CCC0E56A9B95}"/>
              </a:ext>
            </a:extLst>
          </p:cNvPr>
          <p:cNvSpPr/>
          <p:nvPr/>
        </p:nvSpPr>
        <p:spPr>
          <a:xfrm>
            <a:off x="879220" y="5531707"/>
            <a:ext cx="1968756"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Annet</a:t>
            </a:r>
          </a:p>
        </p:txBody>
      </p:sp>
      <p:sp>
        <p:nvSpPr>
          <p:cNvPr id="9" name="Rektangel 8">
            <a:extLst>
              <a:ext uri="{FF2B5EF4-FFF2-40B4-BE49-F238E27FC236}">
                <a16:creationId xmlns:a16="http://schemas.microsoft.com/office/drawing/2014/main" id="{7B6D8BD0-C473-42C9-9900-2DD51F1AE810}"/>
              </a:ext>
            </a:extLst>
          </p:cNvPr>
          <p:cNvSpPr/>
          <p:nvPr/>
        </p:nvSpPr>
        <p:spPr>
          <a:xfrm>
            <a:off x="2927094" y="2062214"/>
            <a:ext cx="9628507" cy="1080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400" dirty="0">
              <a:solidFill>
                <a:schemeClr val="tx1"/>
              </a:solidFill>
            </a:endParaRPr>
          </a:p>
        </p:txBody>
      </p:sp>
      <p:sp>
        <p:nvSpPr>
          <p:cNvPr id="10" name="Rektangel 9">
            <a:extLst>
              <a:ext uri="{FF2B5EF4-FFF2-40B4-BE49-F238E27FC236}">
                <a16:creationId xmlns:a16="http://schemas.microsoft.com/office/drawing/2014/main" id="{122E6034-5C5E-44AB-B3BE-B51E0103CB3B}"/>
              </a:ext>
            </a:extLst>
          </p:cNvPr>
          <p:cNvSpPr/>
          <p:nvPr/>
        </p:nvSpPr>
        <p:spPr>
          <a:xfrm>
            <a:off x="2927095" y="3218712"/>
            <a:ext cx="9628507" cy="1080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400" dirty="0">
                <a:solidFill>
                  <a:schemeClr val="tx1"/>
                </a:solidFill>
              </a:rPr>
              <a:t>Ta initiativ til en bransjeavtale for omlegging til fossilfri plast.</a:t>
            </a:r>
          </a:p>
          <a:p>
            <a:pPr marL="72000" indent="-72000">
              <a:buFont typeface="Arial" panose="020B0604020202020204" pitchFamily="34" charset="0"/>
              <a:buChar char="•"/>
            </a:pPr>
            <a:r>
              <a:rPr lang="nb-NO" sz="1400" dirty="0">
                <a:solidFill>
                  <a:schemeClr val="tx1"/>
                </a:solidFill>
              </a:rPr>
              <a:t>Raskt følge opp EUs kommende direktiv om å redusere miljøkonsekvensene av engangsartikler av plast og fiskeutstyr.</a:t>
            </a:r>
          </a:p>
        </p:txBody>
      </p:sp>
      <p:sp>
        <p:nvSpPr>
          <p:cNvPr id="11" name="Rektangel 10">
            <a:extLst>
              <a:ext uri="{FF2B5EF4-FFF2-40B4-BE49-F238E27FC236}">
                <a16:creationId xmlns:a16="http://schemas.microsoft.com/office/drawing/2014/main" id="{980E52FF-9076-4E94-9C38-6DA3C14A28DD}"/>
              </a:ext>
            </a:extLst>
          </p:cNvPr>
          <p:cNvSpPr/>
          <p:nvPr/>
        </p:nvSpPr>
        <p:spPr>
          <a:xfrm>
            <a:off x="2927095" y="4375210"/>
            <a:ext cx="9628507" cy="1080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400" dirty="0">
                <a:solidFill>
                  <a:schemeClr val="tx1"/>
                </a:solidFill>
              </a:rPr>
              <a:t>Iverksette initiativer knyttet til plast i havene</a:t>
            </a:r>
          </a:p>
          <a:p>
            <a:pPr marL="72000" indent="-72000">
              <a:buFont typeface="Arial" panose="020B0604020202020204" pitchFamily="34" charset="0"/>
              <a:buChar char="•"/>
            </a:pPr>
            <a:r>
              <a:rPr lang="nb-NO" sz="1400" dirty="0">
                <a:solidFill>
                  <a:schemeClr val="tx1"/>
                </a:solidFill>
              </a:rPr>
              <a:t>Ha en offensiv strategi mot marin forsøpling og spredning av mikroplast nasjonalt og internasjonalt.</a:t>
            </a:r>
          </a:p>
          <a:p>
            <a:pPr marL="72000" indent="-72000">
              <a:buFont typeface="Arial" panose="020B0604020202020204" pitchFamily="34" charset="0"/>
              <a:buChar char="•"/>
            </a:pPr>
            <a:r>
              <a:rPr lang="nb-NO" sz="1400" dirty="0">
                <a:solidFill>
                  <a:schemeClr val="tx1"/>
                </a:solidFill>
              </a:rPr>
              <a:t>Være i front internasjonalt i initiativ for å rense havene for plast, og følge opp nullvisjonen for marin forsøpling.</a:t>
            </a:r>
          </a:p>
        </p:txBody>
      </p:sp>
      <p:sp>
        <p:nvSpPr>
          <p:cNvPr id="12" name="Rektangel 11">
            <a:extLst>
              <a:ext uri="{FF2B5EF4-FFF2-40B4-BE49-F238E27FC236}">
                <a16:creationId xmlns:a16="http://schemas.microsoft.com/office/drawing/2014/main" id="{D97D2712-C456-4C26-809C-C2D130BE3D7D}"/>
              </a:ext>
            </a:extLst>
          </p:cNvPr>
          <p:cNvSpPr/>
          <p:nvPr/>
        </p:nvSpPr>
        <p:spPr>
          <a:xfrm>
            <a:off x="2927095" y="5531707"/>
            <a:ext cx="9628507" cy="1080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2000" indent="-72000">
              <a:buFont typeface="Arial" panose="020B0604020202020204" pitchFamily="34" charset="0"/>
              <a:buChar char="•"/>
            </a:pPr>
            <a:r>
              <a:rPr lang="nb-NO" sz="1400" dirty="0">
                <a:solidFill>
                  <a:schemeClr val="tx1"/>
                </a:solidFill>
              </a:rPr>
              <a:t>Stille krav til utsortering og materialgjenvinning av plast og matavfall fra husholdninger og lignende avfall fra næringslivet.</a:t>
            </a:r>
          </a:p>
          <a:p>
            <a:pPr marL="72000" indent="-72000">
              <a:buFont typeface="Arial" panose="020B0604020202020204" pitchFamily="34" charset="0"/>
              <a:buChar char="•"/>
            </a:pPr>
            <a:r>
              <a:rPr lang="nb-NO" sz="1400" dirty="0">
                <a:solidFill>
                  <a:schemeClr val="tx1"/>
                </a:solidFill>
              </a:rPr>
              <a:t>Samarbeide med kommunene om oppfølging av handlingsplanen mot mikroplast. </a:t>
            </a:r>
          </a:p>
        </p:txBody>
      </p:sp>
      <p:cxnSp>
        <p:nvCxnSpPr>
          <p:cNvPr id="14" name="Rett linje 13">
            <a:extLst>
              <a:ext uri="{FF2B5EF4-FFF2-40B4-BE49-F238E27FC236}">
                <a16:creationId xmlns:a16="http://schemas.microsoft.com/office/drawing/2014/main" id="{6F4CB929-894D-4590-B3E9-926B974878D1}"/>
              </a:ext>
            </a:extLst>
          </p:cNvPr>
          <p:cNvCxnSpPr/>
          <p:nvPr/>
        </p:nvCxnSpPr>
        <p:spPr>
          <a:xfrm>
            <a:off x="2927094" y="2062214"/>
            <a:ext cx="9627111" cy="108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3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AF0BDD-EC18-4D3A-BEDC-A0C4B32EC733}"/>
              </a:ext>
            </a:extLst>
          </p:cNvPr>
          <p:cNvSpPr>
            <a:spLocks noGrp="1"/>
          </p:cNvSpPr>
          <p:nvPr>
            <p:ph type="title"/>
          </p:nvPr>
        </p:nvSpPr>
        <p:spPr>
          <a:xfrm>
            <a:off x="6157861" y="1023002"/>
            <a:ext cx="6928350" cy="588313"/>
          </a:xfrm>
        </p:spPr>
        <p:txBody>
          <a:bodyPr/>
          <a:lstStyle/>
          <a:p>
            <a:r>
              <a:rPr lang="nb-NO" dirty="0"/>
              <a:t>Hovedkonklusjoner politisk analyse</a:t>
            </a:r>
          </a:p>
        </p:txBody>
      </p:sp>
      <p:sp>
        <p:nvSpPr>
          <p:cNvPr id="3" name="Plassholder for innhold 2">
            <a:extLst>
              <a:ext uri="{FF2B5EF4-FFF2-40B4-BE49-F238E27FC236}">
                <a16:creationId xmlns:a16="http://schemas.microsoft.com/office/drawing/2014/main" id="{2F01D2BB-42E7-4216-9B5B-61177AF9F8B9}"/>
              </a:ext>
            </a:extLst>
          </p:cNvPr>
          <p:cNvSpPr>
            <a:spLocks noGrp="1"/>
          </p:cNvSpPr>
          <p:nvPr>
            <p:ph idx="1"/>
          </p:nvPr>
        </p:nvSpPr>
        <p:spPr>
          <a:xfrm>
            <a:off x="6137020" y="1713185"/>
            <a:ext cx="6949191" cy="4420387"/>
          </a:xfrm>
        </p:spPr>
        <p:txBody>
          <a:bodyPr/>
          <a:lstStyle/>
          <a:p>
            <a:pPr algn="l"/>
            <a:r>
              <a:rPr lang="nb-NO" sz="2000" dirty="0"/>
              <a:t>Plastforurensing er på agendaen. Det gir seg utslag i mer omtale i stortingsprogrammene og i merknader til saker som er behandlet i Stortinget.</a:t>
            </a:r>
          </a:p>
          <a:p>
            <a:pPr algn="l"/>
            <a:r>
              <a:rPr lang="nb-NO" sz="2000" dirty="0"/>
              <a:t>Regjeringsplattformen og –erklæringen er, på tross av mye oppmerksomhet, diffus på hvilke tiltak som kan iverksettes i Norge.</a:t>
            </a:r>
          </a:p>
          <a:p>
            <a:pPr algn="l"/>
            <a:r>
              <a:rPr lang="nb-NO" sz="2000" dirty="0"/>
              <a:t>Avgiftsregimet for plast (jomfruelig/gjenvunnet/</a:t>
            </a:r>
            <a:r>
              <a:rPr lang="nb-NO" sz="2000" dirty="0" err="1"/>
              <a:t>bio</a:t>
            </a:r>
            <a:r>
              <a:rPr lang="nb-NO" sz="2000" dirty="0"/>
              <a:t>) er ikke et politisk tema. Det er lite kunnskap og direkte engasjement for dette i posisjonen. </a:t>
            </a:r>
          </a:p>
          <a:p>
            <a:pPr marL="0" indent="0" algn="l">
              <a:buNone/>
            </a:pPr>
            <a:r>
              <a:rPr lang="nb-NO" sz="2000" dirty="0"/>
              <a:t> </a:t>
            </a:r>
          </a:p>
        </p:txBody>
      </p:sp>
      <p:sp>
        <p:nvSpPr>
          <p:cNvPr id="10" name="Rektangel 9">
            <a:extLst>
              <a:ext uri="{FF2B5EF4-FFF2-40B4-BE49-F238E27FC236}">
                <a16:creationId xmlns:a16="http://schemas.microsoft.com/office/drawing/2014/main" id="{8A5DB935-6BCD-460D-8E7B-533345ECE553}"/>
              </a:ext>
            </a:extLst>
          </p:cNvPr>
          <p:cNvSpPr/>
          <p:nvPr/>
        </p:nvSpPr>
        <p:spPr>
          <a:xfrm>
            <a:off x="0" y="0"/>
            <a:ext cx="5591175" cy="7556500"/>
          </a:xfrm>
          <a:prstGeom prst="rect">
            <a:avLst/>
          </a:prstGeom>
          <a:solidFill>
            <a:srgbClr val="316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141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7799F-7742-CC49-A83D-03FDC2FE4F22}"/>
              </a:ext>
            </a:extLst>
          </p:cNvPr>
          <p:cNvSpPr>
            <a:spLocks noGrp="1"/>
          </p:cNvSpPr>
          <p:nvPr>
            <p:ph type="ctrTitle"/>
          </p:nvPr>
        </p:nvSpPr>
        <p:spPr>
          <a:xfrm>
            <a:off x="860330" y="3226848"/>
            <a:ext cx="8807954" cy="784007"/>
          </a:xfrm>
        </p:spPr>
        <p:txBody>
          <a:bodyPr/>
          <a:lstStyle/>
          <a:p>
            <a:r>
              <a:rPr lang="nb-NO" dirty="0"/>
              <a:t>Organisasjoner</a:t>
            </a:r>
          </a:p>
        </p:txBody>
      </p:sp>
      <p:sp>
        <p:nvSpPr>
          <p:cNvPr id="3" name="Plassholder for tekst 2">
            <a:extLst>
              <a:ext uri="{FF2B5EF4-FFF2-40B4-BE49-F238E27FC236}">
                <a16:creationId xmlns:a16="http://schemas.microsoft.com/office/drawing/2014/main" id="{A10D0511-2E69-F240-9625-F76AFA1E3288}"/>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32416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3E7A316-A62E-46D3-A767-2379B5960322}"/>
              </a:ext>
            </a:extLst>
          </p:cNvPr>
          <p:cNvSpPr/>
          <p:nvPr/>
        </p:nvSpPr>
        <p:spPr>
          <a:xfrm>
            <a:off x="0" y="0"/>
            <a:ext cx="4488873" cy="75565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tel 2">
            <a:extLst>
              <a:ext uri="{FF2B5EF4-FFF2-40B4-BE49-F238E27FC236}">
                <a16:creationId xmlns:a16="http://schemas.microsoft.com/office/drawing/2014/main" id="{74DB3089-B87E-1940-8CA2-A742DB52BE32}"/>
              </a:ext>
            </a:extLst>
          </p:cNvPr>
          <p:cNvSpPr>
            <a:spLocks noGrp="1"/>
          </p:cNvSpPr>
          <p:nvPr>
            <p:ph type="title"/>
          </p:nvPr>
        </p:nvSpPr>
        <p:spPr>
          <a:xfrm>
            <a:off x="4788189" y="549923"/>
            <a:ext cx="7401711" cy="988371"/>
          </a:xfrm>
        </p:spPr>
        <p:txBody>
          <a:bodyPr/>
          <a:lstStyle/>
          <a:p>
            <a:r>
              <a:rPr lang="nb-NO" dirty="0"/>
              <a:t>Oppsummering av organisasjonskartleggingen</a:t>
            </a:r>
          </a:p>
        </p:txBody>
      </p:sp>
      <p:sp>
        <p:nvSpPr>
          <p:cNvPr id="6" name="Tittel 1">
            <a:extLst>
              <a:ext uri="{FF2B5EF4-FFF2-40B4-BE49-F238E27FC236}">
                <a16:creationId xmlns:a16="http://schemas.microsoft.com/office/drawing/2014/main" id="{0BCBF9A1-0D60-4B70-9164-2029B1BC2E3D}"/>
              </a:ext>
            </a:extLst>
          </p:cNvPr>
          <p:cNvSpPr txBox="1">
            <a:spLocks/>
          </p:cNvSpPr>
          <p:nvPr/>
        </p:nvSpPr>
        <p:spPr>
          <a:xfrm>
            <a:off x="643415" y="636505"/>
            <a:ext cx="3337917" cy="1050875"/>
          </a:xfrm>
          <a:prstGeom prst="rect">
            <a:avLst/>
          </a:prstGeom>
        </p:spPr>
        <p:txBody>
          <a:bodyPr vert="horz" wrap="square" lIns="91440" tIns="45720" rIns="91440" bIns="68400" rtlCol="0" anchor="t" anchorCtr="0">
            <a:spAutoFit/>
          </a:bodyPr>
          <a:lstStyle>
            <a:lvl1pPr algn="l" defTabSz="914371" rtl="0" eaLnBrk="1" latinLnBrk="0" hangingPunct="1">
              <a:lnSpc>
                <a:spcPct val="95000"/>
              </a:lnSpc>
              <a:spcBef>
                <a:spcPct val="0"/>
              </a:spcBef>
              <a:buNone/>
              <a:defRPr sz="3125" kern="1200" baseline="0">
                <a:solidFill>
                  <a:schemeClr val="accent1"/>
                </a:solidFill>
                <a:latin typeface="+mj-lt"/>
                <a:ea typeface="+mj-ea"/>
                <a:cs typeface="+mj-cs"/>
              </a:defRPr>
            </a:lvl1pPr>
          </a:lstStyle>
          <a:p>
            <a:r>
              <a:rPr lang="nb-NO" sz="3200" b="1" dirty="0">
                <a:solidFill>
                  <a:schemeClr val="bg1"/>
                </a:solidFill>
              </a:rPr>
              <a:t>Kartlagte organisasjoner</a:t>
            </a:r>
          </a:p>
        </p:txBody>
      </p:sp>
      <p:sp>
        <p:nvSpPr>
          <p:cNvPr id="7" name="Plassholder for innhold 2">
            <a:extLst>
              <a:ext uri="{FF2B5EF4-FFF2-40B4-BE49-F238E27FC236}">
                <a16:creationId xmlns:a16="http://schemas.microsoft.com/office/drawing/2014/main" id="{BD2C865B-87F3-4641-A57D-320236A0378A}"/>
              </a:ext>
            </a:extLst>
          </p:cNvPr>
          <p:cNvSpPr txBox="1">
            <a:spLocks/>
          </p:cNvSpPr>
          <p:nvPr/>
        </p:nvSpPr>
        <p:spPr>
          <a:xfrm>
            <a:off x="643415" y="1766759"/>
            <a:ext cx="3202041" cy="5058097"/>
          </a:xfrm>
          <a:prstGeom prst="rect">
            <a:avLst/>
          </a:prstGeom>
          <a:ln w="3175">
            <a:solidFill>
              <a:schemeClr val="bg1">
                <a:lumMod val="95000"/>
              </a:schemeClr>
            </a:solidFill>
          </a:ln>
        </p:spPr>
        <p:txBody>
          <a:bodyPr vert="horz" lIns="111600" tIns="46800" rIns="111600" bIns="45720" numCol="1" rtlCol="0" anchor="t">
            <a:noAutofit/>
          </a:bodyPr>
          <a:lstStyle>
            <a:lvl1pPr marL="180000" indent="-180000" algn="l" defTabSz="914371" rtl="0" eaLnBrk="1" latinLnBrk="0" hangingPunct="1">
              <a:lnSpc>
                <a:spcPct val="110000"/>
              </a:lnSpc>
              <a:spcBef>
                <a:spcPts val="65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60000" indent="-180000" algn="l" defTabSz="914371" rtl="0" eaLnBrk="1" latinLnBrk="0" hangingPunct="1">
              <a:lnSpc>
                <a:spcPct val="110000"/>
              </a:lnSpc>
              <a:spcBef>
                <a:spcPts val="650"/>
              </a:spcBef>
              <a:buClr>
                <a:schemeClr val="accent1"/>
              </a:buClr>
              <a:buFont typeface="Arial" panose="020B0604020202020204" pitchFamily="34" charset="0"/>
              <a:buChar char="•"/>
              <a:defRPr sz="2200" kern="1200">
                <a:solidFill>
                  <a:schemeClr val="tx1"/>
                </a:solidFill>
                <a:latin typeface="+mn-lt"/>
                <a:ea typeface="+mn-ea"/>
                <a:cs typeface="+mn-cs"/>
              </a:defRPr>
            </a:lvl2pPr>
            <a:lvl3pPr marL="540000" indent="-180000" algn="l" defTabSz="914371" rtl="0" eaLnBrk="1" latinLnBrk="0" hangingPunct="1">
              <a:lnSpc>
                <a:spcPct val="110000"/>
              </a:lnSpc>
              <a:spcBef>
                <a:spcPts val="650"/>
              </a:spcBef>
              <a:buClr>
                <a:schemeClr val="accent1"/>
              </a:buClr>
              <a:buFont typeface="Arial" panose="020B0604020202020204" pitchFamily="34" charset="0"/>
              <a:buChar char="•"/>
              <a:defRPr sz="2200" kern="1200">
                <a:solidFill>
                  <a:schemeClr val="tx1"/>
                </a:solidFill>
                <a:latin typeface="+mn-lt"/>
                <a:ea typeface="+mn-ea"/>
                <a:cs typeface="+mn-cs"/>
              </a:defRPr>
            </a:lvl3pPr>
            <a:lvl4pPr marL="0" indent="0" algn="l" defTabSz="914371" rtl="0" eaLnBrk="1" latinLnBrk="0" hangingPunct="1">
              <a:lnSpc>
                <a:spcPct val="100000"/>
              </a:lnSpc>
              <a:spcBef>
                <a:spcPts val="1350"/>
              </a:spcBef>
              <a:spcAft>
                <a:spcPts val="650"/>
              </a:spcAft>
              <a:buFont typeface="Arial" panose="020B0604020202020204" pitchFamily="34" charset="0"/>
              <a:buNone/>
              <a:defRPr sz="2500" kern="1200" baseline="0">
                <a:solidFill>
                  <a:schemeClr val="accent1"/>
                </a:solidFill>
                <a:latin typeface="+mn-lt"/>
                <a:ea typeface="+mn-ea"/>
                <a:cs typeface="+mn-cs"/>
              </a:defRPr>
            </a:lvl4pPr>
            <a:lvl5pPr marL="0" indent="0" algn="l" defTabSz="914371" rtl="0" eaLnBrk="1" latinLnBrk="0" hangingPunct="1">
              <a:lnSpc>
                <a:spcPct val="90000"/>
              </a:lnSpc>
              <a:spcBef>
                <a:spcPts val="650"/>
              </a:spcBef>
              <a:buFont typeface="Arial" panose="020B0604020202020204" pitchFamily="34" charset="0"/>
              <a:buNone/>
              <a:defRPr sz="1600" b="1" i="0" kern="1200" cap="all" baseline="0">
                <a:solidFill>
                  <a:schemeClr val="tx2"/>
                </a:solidFill>
                <a:latin typeface="+mn-lt"/>
                <a:ea typeface="+mn-ea"/>
                <a:cs typeface="+mn-cs"/>
              </a:defRPr>
            </a:lvl5pPr>
            <a:lvl6pPr marL="2514521"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08"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93"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79" indent="-228593" algn="l" defTabSz="9143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nb-NO" sz="2000" dirty="0">
                <a:solidFill>
                  <a:schemeClr val="bg1"/>
                </a:solidFill>
              </a:rPr>
              <a:t>LO, særlig Fagforbundet</a:t>
            </a:r>
          </a:p>
          <a:p>
            <a:pPr marL="0" indent="0">
              <a:spcBef>
                <a:spcPts val="600"/>
              </a:spcBef>
              <a:buNone/>
            </a:pPr>
            <a:r>
              <a:rPr lang="nb-NO" sz="2000" dirty="0">
                <a:solidFill>
                  <a:schemeClr val="bg1"/>
                </a:solidFill>
              </a:rPr>
              <a:t>Norsk Industri</a:t>
            </a:r>
          </a:p>
          <a:p>
            <a:pPr marL="0" indent="0">
              <a:spcBef>
                <a:spcPts val="600"/>
              </a:spcBef>
              <a:buNone/>
            </a:pPr>
            <a:r>
              <a:rPr lang="nb-NO" sz="2000" dirty="0">
                <a:solidFill>
                  <a:schemeClr val="bg1"/>
                </a:solidFill>
              </a:rPr>
              <a:t>Avfall Norge</a:t>
            </a:r>
          </a:p>
          <a:p>
            <a:pPr marL="0" indent="0">
              <a:spcBef>
                <a:spcPts val="600"/>
              </a:spcBef>
              <a:buNone/>
            </a:pPr>
            <a:r>
              <a:rPr lang="nb-NO" sz="2000" dirty="0">
                <a:solidFill>
                  <a:schemeClr val="bg1"/>
                </a:solidFill>
              </a:rPr>
              <a:t>Norsk Gjenvinning</a:t>
            </a:r>
          </a:p>
          <a:p>
            <a:pPr marL="0" indent="0">
              <a:spcBef>
                <a:spcPts val="600"/>
              </a:spcBef>
              <a:buNone/>
            </a:pPr>
            <a:r>
              <a:rPr lang="nb-NO" sz="2000" dirty="0">
                <a:solidFill>
                  <a:schemeClr val="bg1"/>
                </a:solidFill>
              </a:rPr>
              <a:t>MEF</a:t>
            </a:r>
          </a:p>
          <a:p>
            <a:pPr marL="0" indent="0">
              <a:spcBef>
                <a:spcPts val="600"/>
              </a:spcBef>
              <a:buNone/>
            </a:pPr>
            <a:r>
              <a:rPr lang="nb-NO" sz="2000" dirty="0">
                <a:solidFill>
                  <a:schemeClr val="bg1"/>
                </a:solidFill>
              </a:rPr>
              <a:t>Infinitum</a:t>
            </a:r>
          </a:p>
          <a:p>
            <a:pPr marL="0" indent="0">
              <a:spcBef>
                <a:spcPts val="600"/>
              </a:spcBef>
              <a:buNone/>
            </a:pPr>
            <a:r>
              <a:rPr lang="nb-NO" sz="2000" dirty="0">
                <a:solidFill>
                  <a:schemeClr val="bg1"/>
                </a:solidFill>
              </a:rPr>
              <a:t>Grønt Punkt</a:t>
            </a:r>
          </a:p>
          <a:p>
            <a:pPr marL="0" indent="0">
              <a:spcBef>
                <a:spcPts val="600"/>
              </a:spcBef>
              <a:buNone/>
            </a:pPr>
            <a:r>
              <a:rPr lang="nb-NO" sz="2000" dirty="0">
                <a:solidFill>
                  <a:schemeClr val="bg1"/>
                </a:solidFill>
              </a:rPr>
              <a:t>Naturvernforbundet</a:t>
            </a:r>
          </a:p>
          <a:p>
            <a:pPr marL="0" indent="0">
              <a:spcBef>
                <a:spcPts val="600"/>
              </a:spcBef>
              <a:buNone/>
            </a:pPr>
            <a:r>
              <a:rPr lang="nb-NO" sz="2000" dirty="0">
                <a:solidFill>
                  <a:schemeClr val="bg1"/>
                </a:solidFill>
              </a:rPr>
              <a:t>WWF</a:t>
            </a:r>
          </a:p>
          <a:p>
            <a:pPr marL="0" indent="0">
              <a:spcBef>
                <a:spcPts val="600"/>
              </a:spcBef>
              <a:buNone/>
            </a:pPr>
            <a:r>
              <a:rPr lang="nb-NO" sz="2000" dirty="0">
                <a:solidFill>
                  <a:schemeClr val="bg1"/>
                </a:solidFill>
              </a:rPr>
              <a:t>Miljødirektoratet</a:t>
            </a:r>
          </a:p>
          <a:p>
            <a:pPr marL="0" indent="0">
              <a:spcBef>
                <a:spcPts val="600"/>
              </a:spcBef>
              <a:buNone/>
            </a:pPr>
            <a:r>
              <a:rPr lang="nb-NO" sz="2000" dirty="0">
                <a:solidFill>
                  <a:schemeClr val="bg1"/>
                </a:solidFill>
              </a:rPr>
              <a:t>Virke</a:t>
            </a:r>
          </a:p>
          <a:p>
            <a:pPr marL="0" indent="0">
              <a:spcBef>
                <a:spcPts val="600"/>
              </a:spcBef>
              <a:buNone/>
            </a:pPr>
            <a:r>
              <a:rPr lang="nb-NO" sz="2000" dirty="0">
                <a:solidFill>
                  <a:schemeClr val="bg1"/>
                </a:solidFill>
              </a:rPr>
              <a:t>Zero</a:t>
            </a:r>
          </a:p>
        </p:txBody>
      </p:sp>
      <p:sp>
        <p:nvSpPr>
          <p:cNvPr id="10" name="TekstSylinder 9">
            <a:extLst>
              <a:ext uri="{FF2B5EF4-FFF2-40B4-BE49-F238E27FC236}">
                <a16:creationId xmlns:a16="http://schemas.microsoft.com/office/drawing/2014/main" id="{D714C6D2-5323-8342-9800-12E2E6898C64}"/>
              </a:ext>
            </a:extLst>
          </p:cNvPr>
          <p:cNvSpPr txBox="1"/>
          <p:nvPr/>
        </p:nvSpPr>
        <p:spPr>
          <a:xfrm>
            <a:off x="4788189" y="1538295"/>
            <a:ext cx="7401711" cy="3408754"/>
          </a:xfrm>
          <a:prstGeom prst="rect">
            <a:avLst/>
          </a:prstGeom>
          <a:noFill/>
        </p:spPr>
        <p:txBody>
          <a:bodyPr wrap="square" rtlCol="0">
            <a:spAutoFit/>
          </a:bodyPr>
          <a:lstStyle/>
          <a:p>
            <a:endParaRPr lang="nb-NO" dirty="0"/>
          </a:p>
          <a:p>
            <a:endParaRPr lang="nb-NO" dirty="0"/>
          </a:p>
          <a:p>
            <a:endParaRPr lang="nb-NO" dirty="0"/>
          </a:p>
          <a:p>
            <a:endParaRPr lang="nb-NO" dirty="0"/>
          </a:p>
          <a:p>
            <a:r>
              <a:rPr lang="nb-NO" dirty="0"/>
              <a:t>Ulike typer organisasjoner og sektorer: </a:t>
            </a:r>
          </a:p>
          <a:p>
            <a:endParaRPr lang="nb-NO" dirty="0"/>
          </a:p>
          <a:p>
            <a:r>
              <a:rPr lang="nb-NO" dirty="0"/>
              <a:t>Avfall- og gjenvinningsselskaper</a:t>
            </a:r>
          </a:p>
          <a:p>
            <a:r>
              <a:rPr lang="nb-NO" dirty="0"/>
              <a:t>Arbeidsgiver- og arbeidstakerorganisasjoner</a:t>
            </a:r>
          </a:p>
          <a:p>
            <a:r>
              <a:rPr lang="nb-NO" dirty="0"/>
              <a:t>Miljøorganisasjoner</a:t>
            </a:r>
          </a:p>
          <a:p>
            <a:r>
              <a:rPr lang="nb-NO" dirty="0"/>
              <a:t>Miljødirektoratet</a:t>
            </a:r>
          </a:p>
          <a:p>
            <a:endParaRPr lang="nb-NO" dirty="0"/>
          </a:p>
        </p:txBody>
      </p:sp>
    </p:spTree>
    <p:extLst>
      <p:ext uri="{BB962C8B-B14F-4D97-AF65-F5344CB8AC3E}">
        <p14:creationId xmlns:p14="http://schemas.microsoft.com/office/powerpoint/2010/main" val="98327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7B6946-D9BD-1C4F-8DE8-494CE68AC35E}"/>
              </a:ext>
            </a:extLst>
          </p:cNvPr>
          <p:cNvSpPr>
            <a:spLocks noGrp="1"/>
          </p:cNvSpPr>
          <p:nvPr>
            <p:ph type="title"/>
          </p:nvPr>
        </p:nvSpPr>
        <p:spPr/>
        <p:txBody>
          <a:bodyPr/>
          <a:lstStyle/>
          <a:p>
            <a:r>
              <a:rPr lang="nb-NO" dirty="0"/>
              <a:t>Kartlegging organisasjoner (uten Miljødirektoratet) - medieanalyse</a:t>
            </a:r>
          </a:p>
        </p:txBody>
      </p:sp>
      <p:sp>
        <p:nvSpPr>
          <p:cNvPr id="3" name="Plassholder for tekst 2">
            <a:extLst>
              <a:ext uri="{FF2B5EF4-FFF2-40B4-BE49-F238E27FC236}">
                <a16:creationId xmlns:a16="http://schemas.microsoft.com/office/drawing/2014/main" id="{AF8E529A-1F96-F245-8808-8FD68FE2E2CB}"/>
              </a:ext>
            </a:extLst>
          </p:cNvPr>
          <p:cNvSpPr>
            <a:spLocks noGrp="1"/>
          </p:cNvSpPr>
          <p:nvPr>
            <p:ph type="body" sz="quarter" idx="13"/>
          </p:nvPr>
        </p:nvSpPr>
        <p:spPr>
          <a:xfrm>
            <a:off x="877823" y="1484793"/>
            <a:ext cx="11676383" cy="333934"/>
          </a:xfrm>
        </p:spPr>
        <p:txBody>
          <a:bodyPr/>
          <a:lstStyle/>
          <a:p>
            <a:r>
              <a:rPr lang="nb-NO" dirty="0"/>
              <a:t>Omtale av plast og virkemidler 1.1.2017-06.03.2019</a:t>
            </a:r>
          </a:p>
        </p:txBody>
      </p:sp>
      <p:graphicFrame>
        <p:nvGraphicFramePr>
          <p:cNvPr id="5" name="Diagram 4">
            <a:extLst>
              <a:ext uri="{FF2B5EF4-FFF2-40B4-BE49-F238E27FC236}">
                <a16:creationId xmlns:a16="http://schemas.microsoft.com/office/drawing/2014/main" id="{68207D7D-1D78-0A42-A394-89E1AF7907B5}"/>
              </a:ext>
            </a:extLst>
          </p:cNvPr>
          <p:cNvGraphicFramePr>
            <a:graphicFrameLocks/>
          </p:cNvGraphicFramePr>
          <p:nvPr>
            <p:extLst>
              <p:ext uri="{D42A27DB-BD31-4B8C-83A1-F6EECF244321}">
                <p14:modId xmlns:p14="http://schemas.microsoft.com/office/powerpoint/2010/main" val="2197791740"/>
              </p:ext>
            </p:extLst>
          </p:nvPr>
        </p:nvGraphicFramePr>
        <p:xfrm>
          <a:off x="2303817" y="2138516"/>
          <a:ext cx="8825790" cy="5088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08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BF10C0-F124-BF43-8614-E8D7EE2B323E}"/>
              </a:ext>
            </a:extLst>
          </p:cNvPr>
          <p:cNvSpPr>
            <a:spLocks noGrp="1"/>
          </p:cNvSpPr>
          <p:nvPr>
            <p:ph type="title"/>
          </p:nvPr>
        </p:nvSpPr>
        <p:spPr/>
        <p:txBody>
          <a:bodyPr/>
          <a:lstStyle/>
          <a:p>
            <a:r>
              <a:rPr lang="nb-NO" dirty="0"/>
              <a:t>Medieanalyse: Hvilke organisasjoner snakker om virkemidler?</a:t>
            </a:r>
          </a:p>
        </p:txBody>
      </p:sp>
      <p:sp>
        <p:nvSpPr>
          <p:cNvPr id="3" name="Plassholder for tekst 2">
            <a:extLst>
              <a:ext uri="{FF2B5EF4-FFF2-40B4-BE49-F238E27FC236}">
                <a16:creationId xmlns:a16="http://schemas.microsoft.com/office/drawing/2014/main" id="{0199CBBC-6DB3-8349-83DD-662E5B086EAF}"/>
              </a:ext>
            </a:extLst>
          </p:cNvPr>
          <p:cNvSpPr>
            <a:spLocks noGrp="1"/>
          </p:cNvSpPr>
          <p:nvPr>
            <p:ph type="body" sz="quarter" idx="13"/>
          </p:nvPr>
        </p:nvSpPr>
        <p:spPr/>
        <p:txBody>
          <a:bodyPr/>
          <a:lstStyle/>
          <a:p>
            <a:endParaRPr lang="nb-NO"/>
          </a:p>
        </p:txBody>
      </p:sp>
      <p:graphicFrame>
        <p:nvGraphicFramePr>
          <p:cNvPr id="4" name="Diagram 3">
            <a:extLst>
              <a:ext uri="{FF2B5EF4-FFF2-40B4-BE49-F238E27FC236}">
                <a16:creationId xmlns:a16="http://schemas.microsoft.com/office/drawing/2014/main" id="{19C7077E-B099-A744-96E3-12A4B8B7CFB6}"/>
              </a:ext>
            </a:extLst>
          </p:cNvPr>
          <p:cNvGraphicFramePr>
            <a:graphicFrameLocks/>
          </p:cNvGraphicFramePr>
          <p:nvPr>
            <p:extLst>
              <p:ext uri="{D42A27DB-BD31-4B8C-83A1-F6EECF244321}">
                <p14:modId xmlns:p14="http://schemas.microsoft.com/office/powerpoint/2010/main" val="725067522"/>
              </p:ext>
            </p:extLst>
          </p:nvPr>
        </p:nvGraphicFramePr>
        <p:xfrm>
          <a:off x="2807608" y="2137025"/>
          <a:ext cx="7816811" cy="5133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787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9655AEC-9BF2-1442-92EB-9531F835421B}"/>
              </a:ext>
            </a:extLst>
          </p:cNvPr>
          <p:cNvSpPr>
            <a:spLocks noGrp="1"/>
          </p:cNvSpPr>
          <p:nvPr>
            <p:ph idx="1"/>
          </p:nvPr>
        </p:nvSpPr>
        <p:spPr/>
        <p:txBody>
          <a:bodyPr/>
          <a:lstStyle/>
          <a:p>
            <a:r>
              <a:rPr lang="nb-NO" dirty="0"/>
              <a:t>LO sammen med Handel og kontor:</a:t>
            </a:r>
          </a:p>
          <a:p>
            <a:pPr marL="0" indent="0">
              <a:buNone/>
            </a:pPr>
            <a:endParaRPr lang="nb-NO" dirty="0"/>
          </a:p>
          <a:p>
            <a:r>
              <a:rPr lang="nb-NO" dirty="0"/>
              <a:t>Designkrav.</a:t>
            </a:r>
          </a:p>
          <a:p>
            <a:r>
              <a:rPr lang="nb-NO" dirty="0"/>
              <a:t>Virkemiddelapparatet bør få tydeligere mandat til å støtte grønne omstillingstiltak og nye tjenestekonsepter relatert til sirkulær økonomi i handelen.</a:t>
            </a:r>
          </a:p>
        </p:txBody>
      </p:sp>
      <p:sp>
        <p:nvSpPr>
          <p:cNvPr id="3" name="Tittel 2">
            <a:extLst>
              <a:ext uri="{FF2B5EF4-FFF2-40B4-BE49-F238E27FC236}">
                <a16:creationId xmlns:a16="http://schemas.microsoft.com/office/drawing/2014/main" id="{56FE4550-8698-2B46-8D69-6EEEF050A6AC}"/>
              </a:ext>
            </a:extLst>
          </p:cNvPr>
          <p:cNvSpPr>
            <a:spLocks noGrp="1"/>
          </p:cNvSpPr>
          <p:nvPr>
            <p:ph type="title"/>
          </p:nvPr>
        </p:nvSpPr>
        <p:spPr/>
        <p:txBody>
          <a:bodyPr/>
          <a:lstStyle/>
          <a:p>
            <a:r>
              <a:rPr lang="nb-NO" dirty="0"/>
              <a:t>Noen konkrete eksempler: Fagbevegelsen</a:t>
            </a:r>
          </a:p>
        </p:txBody>
      </p:sp>
      <p:sp>
        <p:nvSpPr>
          <p:cNvPr id="4" name="Plassholder for tekst 3">
            <a:extLst>
              <a:ext uri="{FF2B5EF4-FFF2-40B4-BE49-F238E27FC236}">
                <a16:creationId xmlns:a16="http://schemas.microsoft.com/office/drawing/2014/main" id="{5C4ADEE8-712B-954A-A6F0-E816385B3F39}"/>
              </a:ext>
            </a:extLst>
          </p:cNvPr>
          <p:cNvSpPr>
            <a:spLocks noGrp="1"/>
          </p:cNvSpPr>
          <p:nvPr>
            <p:ph type="body" sz="quarter" idx="13"/>
          </p:nvPr>
        </p:nvSpPr>
        <p:spPr/>
        <p:txBody>
          <a:bodyPr/>
          <a:lstStyle/>
          <a:p>
            <a:r>
              <a:rPr lang="nb-NO" dirty="0"/>
              <a:t>LO/handel og kontor</a:t>
            </a:r>
          </a:p>
        </p:txBody>
      </p:sp>
      <p:sp>
        <p:nvSpPr>
          <p:cNvPr id="5" name="Plassholder for innhold 4">
            <a:extLst>
              <a:ext uri="{FF2B5EF4-FFF2-40B4-BE49-F238E27FC236}">
                <a16:creationId xmlns:a16="http://schemas.microsoft.com/office/drawing/2014/main" id="{39CA475B-9451-0B45-B0B6-253398C385DF}"/>
              </a:ext>
            </a:extLst>
          </p:cNvPr>
          <p:cNvSpPr>
            <a:spLocks noGrp="1"/>
          </p:cNvSpPr>
          <p:nvPr>
            <p:ph idx="14"/>
          </p:nvPr>
        </p:nvSpPr>
        <p:spPr/>
        <p:txBody>
          <a:bodyPr/>
          <a:lstStyle/>
          <a:p>
            <a:endParaRPr lang="nb-NO" dirty="0"/>
          </a:p>
          <a:p>
            <a:endParaRPr lang="nb-NO" dirty="0"/>
          </a:p>
          <a:p>
            <a:r>
              <a:rPr lang="nb-NO" dirty="0"/>
              <a:t>Øke gjenvinningsmål med styrket produsentansvar. Oppdatere regelverk for avfallshåndtering og –standarder, innsamlingssystemer, panteordninger, samt legge til rette for nødvendig infrastruktur for slike tiltak.</a:t>
            </a:r>
          </a:p>
          <a:p>
            <a:r>
              <a:rPr lang="nb-NO" dirty="0"/>
              <a:t>Myndigheter må gå foran som innkjøper.</a:t>
            </a:r>
          </a:p>
          <a:p>
            <a:pPr marL="0" indent="0">
              <a:buNone/>
            </a:pPr>
            <a:endParaRPr lang="nb-NO" dirty="0"/>
          </a:p>
        </p:txBody>
      </p:sp>
    </p:spTree>
    <p:extLst>
      <p:ext uri="{BB962C8B-B14F-4D97-AF65-F5344CB8AC3E}">
        <p14:creationId xmlns:p14="http://schemas.microsoft.com/office/powerpoint/2010/main" val="67481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0F885-0FD8-CE40-A960-82E67CA7ADB8}"/>
              </a:ext>
            </a:extLst>
          </p:cNvPr>
          <p:cNvSpPr>
            <a:spLocks noGrp="1"/>
          </p:cNvSpPr>
          <p:nvPr>
            <p:ph type="title"/>
          </p:nvPr>
        </p:nvSpPr>
        <p:spPr/>
        <p:txBody>
          <a:bodyPr/>
          <a:lstStyle/>
          <a:p>
            <a:r>
              <a:rPr lang="nb-NO" dirty="0"/>
              <a:t>Sirkulær økonomi</a:t>
            </a:r>
          </a:p>
        </p:txBody>
      </p:sp>
      <p:sp>
        <p:nvSpPr>
          <p:cNvPr id="3" name="Plassholder for tekst 2">
            <a:extLst>
              <a:ext uri="{FF2B5EF4-FFF2-40B4-BE49-F238E27FC236}">
                <a16:creationId xmlns:a16="http://schemas.microsoft.com/office/drawing/2014/main" id="{949CF008-2F31-3047-8BF9-DC8E3568CEB0}"/>
              </a:ext>
            </a:extLst>
          </p:cNvPr>
          <p:cNvSpPr>
            <a:spLocks noGrp="1"/>
          </p:cNvSpPr>
          <p:nvPr>
            <p:ph type="body" sz="quarter" idx="13"/>
          </p:nvPr>
        </p:nvSpPr>
        <p:spPr/>
        <p:txBody>
          <a:bodyPr/>
          <a:lstStyle/>
          <a:p>
            <a:r>
              <a:rPr lang="nb-NO" dirty="0"/>
              <a:t>Avfall er ressurser på avveie</a:t>
            </a:r>
          </a:p>
        </p:txBody>
      </p:sp>
      <p:pic>
        <p:nvPicPr>
          <p:cNvPr id="4" name="Bilde 3">
            <a:extLst>
              <a:ext uri="{FF2B5EF4-FFF2-40B4-BE49-F238E27FC236}">
                <a16:creationId xmlns:a16="http://schemas.microsoft.com/office/drawing/2014/main" id="{F90CCC00-B50A-A842-BC73-3E1FBFE1A3F6}"/>
              </a:ext>
            </a:extLst>
          </p:cNvPr>
          <p:cNvPicPr>
            <a:picLocks noChangeAspect="1"/>
          </p:cNvPicPr>
          <p:nvPr/>
        </p:nvPicPr>
        <p:blipFill>
          <a:blip r:embed="rId3"/>
          <a:stretch>
            <a:fillRect/>
          </a:stretch>
        </p:blipFill>
        <p:spPr>
          <a:xfrm>
            <a:off x="4035418" y="2341822"/>
            <a:ext cx="4699000" cy="4610100"/>
          </a:xfrm>
          <a:prstGeom prst="rect">
            <a:avLst/>
          </a:prstGeom>
        </p:spPr>
      </p:pic>
    </p:spTree>
    <p:extLst>
      <p:ext uri="{BB962C8B-B14F-4D97-AF65-F5344CB8AC3E}">
        <p14:creationId xmlns:p14="http://schemas.microsoft.com/office/powerpoint/2010/main" val="279669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1B64066-2E15-E543-97A1-8464809C7B90}"/>
              </a:ext>
            </a:extLst>
          </p:cNvPr>
          <p:cNvSpPr>
            <a:spLocks noGrp="1"/>
          </p:cNvSpPr>
          <p:nvPr>
            <p:ph idx="1"/>
          </p:nvPr>
        </p:nvSpPr>
        <p:spPr/>
        <p:txBody>
          <a:bodyPr/>
          <a:lstStyle/>
          <a:p>
            <a:pPr fontAlgn="base"/>
            <a:r>
              <a:rPr lang="nb-NO" dirty="0"/>
              <a:t>Øyeblikkelig forbud mot engangsplast.</a:t>
            </a:r>
          </a:p>
          <a:p>
            <a:pPr fontAlgn="base"/>
            <a:r>
              <a:rPr lang="nb-NO" dirty="0"/>
              <a:t>Ytterligere kartlegging av andre forsøplende plasttyper.</a:t>
            </a:r>
          </a:p>
          <a:p>
            <a:pPr fontAlgn="base"/>
            <a:r>
              <a:rPr lang="nb-NO" dirty="0"/>
              <a:t>Innføre høye avgifter på nyprodusert plast – slik at mer miljøvennlige alternativer blir foretrukket.</a:t>
            </a:r>
          </a:p>
          <a:p>
            <a:pPr fontAlgn="base"/>
            <a:r>
              <a:rPr lang="nb-NO" dirty="0"/>
              <a:t>Plast som er vanskelig å resirkulere (eksempelvis svart plast) kan ikke lengre brukes til emballasje.</a:t>
            </a:r>
          </a:p>
          <a:p>
            <a:pPr fontAlgn="base"/>
            <a:r>
              <a:rPr lang="nb-NO" dirty="0"/>
              <a:t>Ekskludere panteflasker som forbrennes fra returandelen.</a:t>
            </a:r>
            <a:br>
              <a:rPr lang="nb-NO" dirty="0"/>
            </a:br>
            <a:endParaRPr lang="nb-NO" dirty="0"/>
          </a:p>
        </p:txBody>
      </p:sp>
      <p:sp>
        <p:nvSpPr>
          <p:cNvPr id="3" name="Tittel 2">
            <a:extLst>
              <a:ext uri="{FF2B5EF4-FFF2-40B4-BE49-F238E27FC236}">
                <a16:creationId xmlns:a16="http://schemas.microsoft.com/office/drawing/2014/main" id="{343E7AF5-F1D5-644C-9F05-F2572FF17E55}"/>
              </a:ext>
            </a:extLst>
          </p:cNvPr>
          <p:cNvSpPr>
            <a:spLocks noGrp="1"/>
          </p:cNvSpPr>
          <p:nvPr>
            <p:ph type="title"/>
          </p:nvPr>
        </p:nvSpPr>
        <p:spPr/>
        <p:txBody>
          <a:bodyPr/>
          <a:lstStyle/>
          <a:p>
            <a:r>
              <a:rPr lang="nb-NO" dirty="0"/>
              <a:t>Noen konkrete eksempler: Naturvernforbundet</a:t>
            </a:r>
          </a:p>
        </p:txBody>
      </p:sp>
      <p:sp>
        <p:nvSpPr>
          <p:cNvPr id="4" name="Plassholder for tekst 3">
            <a:extLst>
              <a:ext uri="{FF2B5EF4-FFF2-40B4-BE49-F238E27FC236}">
                <a16:creationId xmlns:a16="http://schemas.microsoft.com/office/drawing/2014/main" id="{F28ECC25-E450-5947-A20E-712CB4863939}"/>
              </a:ext>
            </a:extLst>
          </p:cNvPr>
          <p:cNvSpPr>
            <a:spLocks noGrp="1"/>
          </p:cNvSpPr>
          <p:nvPr>
            <p:ph type="body" sz="quarter" idx="13"/>
          </p:nvPr>
        </p:nvSpPr>
        <p:spPr/>
        <p:txBody>
          <a:bodyPr/>
          <a:lstStyle/>
          <a:p>
            <a:r>
              <a:rPr lang="nb-NO" dirty="0"/>
              <a:t>plastpolicy</a:t>
            </a:r>
          </a:p>
        </p:txBody>
      </p:sp>
      <p:sp>
        <p:nvSpPr>
          <p:cNvPr id="5" name="Plassholder for innhold 4">
            <a:extLst>
              <a:ext uri="{FF2B5EF4-FFF2-40B4-BE49-F238E27FC236}">
                <a16:creationId xmlns:a16="http://schemas.microsoft.com/office/drawing/2014/main" id="{3D77476D-B17F-2745-BEBD-E0FEA88209A2}"/>
              </a:ext>
            </a:extLst>
          </p:cNvPr>
          <p:cNvSpPr>
            <a:spLocks noGrp="1"/>
          </p:cNvSpPr>
          <p:nvPr>
            <p:ph idx="14"/>
          </p:nvPr>
        </p:nvSpPr>
        <p:spPr/>
        <p:txBody>
          <a:bodyPr/>
          <a:lstStyle/>
          <a:p>
            <a:pPr fontAlgn="base"/>
            <a:r>
              <a:rPr lang="nb-NO" dirty="0"/>
              <a:t>Forskrift som begrenser volum av emballasje. </a:t>
            </a:r>
          </a:p>
          <a:p>
            <a:pPr fontAlgn="base"/>
            <a:r>
              <a:rPr lang="nb-NO" dirty="0"/>
              <a:t>Isopor må få høye avgift og i mange tilfeller forbys. Eksempelvis bør verstinger som </a:t>
            </a:r>
            <a:r>
              <a:rPr lang="nb-NO" dirty="0" err="1"/>
              <a:t>fiskekasser</a:t>
            </a:r>
            <a:r>
              <a:rPr lang="nb-NO" dirty="0"/>
              <a:t> av isopor, som er i nærheten av havet og forsøpler mye, endres til stål- eller trekasser.</a:t>
            </a:r>
          </a:p>
          <a:p>
            <a:pPr fontAlgn="base"/>
            <a:r>
              <a:rPr lang="nb-NO" dirty="0"/>
              <a:t>Mer forskning på alternative materialer. </a:t>
            </a:r>
          </a:p>
          <a:p>
            <a:pPr fontAlgn="base"/>
            <a:r>
              <a:rPr lang="nb-NO" dirty="0"/>
              <a:t>Pant på flere typer emballasje (f.eks. yoghurt/rislunsj).</a:t>
            </a:r>
          </a:p>
        </p:txBody>
      </p:sp>
    </p:spTree>
    <p:extLst>
      <p:ext uri="{BB962C8B-B14F-4D97-AF65-F5344CB8AC3E}">
        <p14:creationId xmlns:p14="http://schemas.microsoft.com/office/powerpoint/2010/main" val="193660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AF0BDD-EC18-4D3A-BEDC-A0C4B32EC733}"/>
              </a:ext>
            </a:extLst>
          </p:cNvPr>
          <p:cNvSpPr>
            <a:spLocks noGrp="1"/>
          </p:cNvSpPr>
          <p:nvPr>
            <p:ph type="title"/>
          </p:nvPr>
        </p:nvSpPr>
        <p:spPr>
          <a:xfrm>
            <a:off x="6157861" y="1023002"/>
            <a:ext cx="6928350" cy="588313"/>
          </a:xfrm>
        </p:spPr>
        <p:txBody>
          <a:bodyPr/>
          <a:lstStyle/>
          <a:p>
            <a:r>
              <a:rPr lang="nb-NO" dirty="0"/>
              <a:t>Oppsummering organisasjonene</a:t>
            </a:r>
          </a:p>
        </p:txBody>
      </p:sp>
      <p:sp>
        <p:nvSpPr>
          <p:cNvPr id="3" name="Plassholder for innhold 2">
            <a:extLst>
              <a:ext uri="{FF2B5EF4-FFF2-40B4-BE49-F238E27FC236}">
                <a16:creationId xmlns:a16="http://schemas.microsoft.com/office/drawing/2014/main" id="{2F01D2BB-42E7-4216-9B5B-61177AF9F8B9}"/>
              </a:ext>
            </a:extLst>
          </p:cNvPr>
          <p:cNvSpPr>
            <a:spLocks noGrp="1"/>
          </p:cNvSpPr>
          <p:nvPr>
            <p:ph idx="1"/>
          </p:nvPr>
        </p:nvSpPr>
        <p:spPr>
          <a:xfrm>
            <a:off x="6137020" y="1713185"/>
            <a:ext cx="6949191" cy="4420387"/>
          </a:xfrm>
        </p:spPr>
        <p:txBody>
          <a:bodyPr/>
          <a:lstStyle/>
          <a:p>
            <a:pPr algn="l"/>
            <a:r>
              <a:rPr lang="nb-NO" sz="2000" dirty="0"/>
              <a:t>Stort fokus på plast, langt mindre fokus på politiske virkemidler. </a:t>
            </a:r>
          </a:p>
          <a:p>
            <a:pPr algn="l"/>
            <a:r>
              <a:rPr lang="nb-NO" sz="2000" dirty="0"/>
              <a:t>I tråd med funnene fra kartleggingen av de politiske partiene.</a:t>
            </a:r>
          </a:p>
          <a:p>
            <a:pPr algn="l"/>
            <a:r>
              <a:rPr lang="nb-NO" sz="2000" dirty="0"/>
              <a:t>Politiske virkemidler for å </a:t>
            </a:r>
            <a:r>
              <a:rPr lang="nb-NO" sz="2000" b="1" dirty="0"/>
              <a:t>forhindre plastforsøpling, rydde plasten, samle inn plasten</a:t>
            </a:r>
            <a:r>
              <a:rPr lang="nb-NO" sz="2000" dirty="0"/>
              <a:t>.</a:t>
            </a:r>
          </a:p>
          <a:p>
            <a:pPr algn="l"/>
            <a:r>
              <a:rPr lang="nb-NO" sz="2000" dirty="0"/>
              <a:t>Fremdeles </a:t>
            </a:r>
            <a:r>
              <a:rPr lang="nb-NO" sz="2000" b="1" dirty="0"/>
              <a:t>stor usikkerhet</a:t>
            </a:r>
            <a:r>
              <a:rPr lang="nb-NO" sz="2000" dirty="0"/>
              <a:t> om hvilke politiske virkemidler som er best egnet til å utvikle </a:t>
            </a:r>
            <a:r>
              <a:rPr lang="nb-NO" sz="2000" b="1" dirty="0"/>
              <a:t>markedet for gjenvunnet plast</a:t>
            </a:r>
            <a:r>
              <a:rPr lang="nb-NO" sz="2000" dirty="0"/>
              <a:t>.</a:t>
            </a:r>
          </a:p>
          <a:p>
            <a:pPr algn="l"/>
            <a:r>
              <a:rPr lang="nb-NO" sz="2000" dirty="0"/>
              <a:t>Stor sprik mellom organisasjonene</a:t>
            </a:r>
          </a:p>
          <a:p>
            <a:pPr lvl="1" algn="l"/>
            <a:r>
              <a:rPr lang="nb-NO" sz="2000" dirty="0"/>
              <a:t>Stort sprik i hvor gjennomarbeidet og konkrete politikk de har</a:t>
            </a:r>
          </a:p>
          <a:p>
            <a:pPr lvl="1" algn="l"/>
            <a:r>
              <a:rPr lang="nb-NO" sz="2000" dirty="0"/>
              <a:t>Stort sprik i hvilke virkemidler de ønsker</a:t>
            </a:r>
          </a:p>
          <a:p>
            <a:pPr lvl="1" algn="l"/>
            <a:endParaRPr lang="nb-NO" sz="2000" dirty="0"/>
          </a:p>
        </p:txBody>
      </p:sp>
      <p:sp>
        <p:nvSpPr>
          <p:cNvPr id="10" name="Rektangel 9">
            <a:extLst>
              <a:ext uri="{FF2B5EF4-FFF2-40B4-BE49-F238E27FC236}">
                <a16:creationId xmlns:a16="http://schemas.microsoft.com/office/drawing/2014/main" id="{8A5DB935-6BCD-460D-8E7B-533345ECE553}"/>
              </a:ext>
            </a:extLst>
          </p:cNvPr>
          <p:cNvSpPr/>
          <p:nvPr/>
        </p:nvSpPr>
        <p:spPr>
          <a:xfrm>
            <a:off x="0" y="0"/>
            <a:ext cx="5591175" cy="7556500"/>
          </a:xfrm>
          <a:prstGeom prst="rect">
            <a:avLst/>
          </a:prstGeom>
          <a:solidFill>
            <a:srgbClr val="316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9302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7799F-7742-CC49-A83D-03FDC2FE4F22}"/>
              </a:ext>
            </a:extLst>
          </p:cNvPr>
          <p:cNvSpPr>
            <a:spLocks noGrp="1"/>
          </p:cNvSpPr>
          <p:nvPr>
            <p:ph type="ctrTitle"/>
          </p:nvPr>
        </p:nvSpPr>
        <p:spPr>
          <a:xfrm>
            <a:off x="860330" y="3226848"/>
            <a:ext cx="8807954" cy="784007"/>
          </a:xfrm>
        </p:spPr>
        <p:txBody>
          <a:bodyPr/>
          <a:lstStyle/>
          <a:p>
            <a:r>
              <a:rPr lang="nb-NO" dirty="0"/>
              <a:t>KS Bedrift: Hva sier dere?</a:t>
            </a:r>
          </a:p>
        </p:txBody>
      </p:sp>
      <p:sp>
        <p:nvSpPr>
          <p:cNvPr id="3" name="Plassholder for tekst 2">
            <a:extLst>
              <a:ext uri="{FF2B5EF4-FFF2-40B4-BE49-F238E27FC236}">
                <a16:creationId xmlns:a16="http://schemas.microsoft.com/office/drawing/2014/main" id="{A10D0511-2E69-F240-9625-F76AFA1E3288}"/>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340501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0DCA6A-C28C-164E-BE54-415A5CDEAB27}"/>
              </a:ext>
            </a:extLst>
          </p:cNvPr>
          <p:cNvSpPr>
            <a:spLocks noGrp="1"/>
          </p:cNvSpPr>
          <p:nvPr>
            <p:ph type="title"/>
          </p:nvPr>
        </p:nvSpPr>
        <p:spPr/>
        <p:txBody>
          <a:bodyPr/>
          <a:lstStyle/>
          <a:p>
            <a:r>
              <a:rPr lang="nb-NO" dirty="0"/>
              <a:t>Avsetning på innsamlet plast?</a:t>
            </a:r>
          </a:p>
        </p:txBody>
      </p:sp>
      <p:sp>
        <p:nvSpPr>
          <p:cNvPr id="3" name="Plassholder for tekst 2">
            <a:extLst>
              <a:ext uri="{FF2B5EF4-FFF2-40B4-BE49-F238E27FC236}">
                <a16:creationId xmlns:a16="http://schemas.microsoft.com/office/drawing/2014/main" id="{81346FEA-B52D-5D46-BDB3-80DA15809AEA}"/>
              </a:ext>
            </a:extLst>
          </p:cNvPr>
          <p:cNvSpPr>
            <a:spLocks noGrp="1"/>
          </p:cNvSpPr>
          <p:nvPr>
            <p:ph type="body" sz="quarter" idx="13"/>
          </p:nvPr>
        </p:nvSpPr>
        <p:spPr/>
        <p:txBody>
          <a:bodyPr/>
          <a:lstStyle/>
          <a:p>
            <a:r>
              <a:rPr lang="en-US" dirty="0" err="1"/>
              <a:t>Hvordan</a:t>
            </a:r>
            <a:r>
              <a:rPr lang="en-US" dirty="0"/>
              <a:t> </a:t>
            </a:r>
            <a:r>
              <a:rPr lang="en-US" dirty="0" err="1"/>
              <a:t>opplever</a:t>
            </a:r>
            <a:r>
              <a:rPr lang="en-US" dirty="0"/>
              <a:t> </a:t>
            </a:r>
            <a:r>
              <a:rPr lang="en-US" dirty="0" err="1"/>
              <a:t>dere</a:t>
            </a:r>
            <a:r>
              <a:rPr lang="en-US" dirty="0"/>
              <a:t> </a:t>
            </a:r>
            <a:r>
              <a:rPr lang="en-US" dirty="0" err="1"/>
              <a:t>å</a:t>
            </a:r>
            <a:r>
              <a:rPr lang="en-US" dirty="0"/>
              <a:t> </a:t>
            </a:r>
            <a:r>
              <a:rPr lang="en-US" dirty="0" err="1"/>
              <a:t>få</a:t>
            </a:r>
            <a:r>
              <a:rPr lang="en-US" dirty="0"/>
              <a:t> </a:t>
            </a:r>
            <a:r>
              <a:rPr lang="en-US" dirty="0" err="1"/>
              <a:t>avsetning</a:t>
            </a:r>
            <a:r>
              <a:rPr lang="en-US" dirty="0"/>
              <a:t> </a:t>
            </a:r>
            <a:r>
              <a:rPr lang="en-US" dirty="0" err="1"/>
              <a:t>på</a:t>
            </a:r>
            <a:r>
              <a:rPr lang="en-US" dirty="0"/>
              <a:t> </a:t>
            </a:r>
            <a:r>
              <a:rPr lang="en-US" dirty="0" err="1"/>
              <a:t>innsamlet</a:t>
            </a:r>
            <a:r>
              <a:rPr lang="en-US" dirty="0"/>
              <a:t> </a:t>
            </a:r>
            <a:r>
              <a:rPr lang="en-US" dirty="0" err="1"/>
              <a:t>plast</a:t>
            </a:r>
            <a:r>
              <a:rPr lang="en-US" dirty="0"/>
              <a:t> </a:t>
            </a:r>
            <a:r>
              <a:rPr lang="en-US" dirty="0" err="1"/>
              <a:t>som</a:t>
            </a:r>
            <a:r>
              <a:rPr lang="en-US" dirty="0"/>
              <a:t> </a:t>
            </a:r>
            <a:r>
              <a:rPr lang="en-US" dirty="0" err="1"/>
              <a:t>ikke</a:t>
            </a:r>
            <a:r>
              <a:rPr lang="en-US" dirty="0"/>
              <a:t> </a:t>
            </a:r>
            <a:r>
              <a:rPr lang="en-US" dirty="0" err="1"/>
              <a:t>er</a:t>
            </a:r>
            <a:r>
              <a:rPr lang="en-US" dirty="0"/>
              <a:t> </a:t>
            </a:r>
            <a:r>
              <a:rPr lang="en-US" dirty="0" err="1"/>
              <a:t>emballasje</a:t>
            </a:r>
            <a:r>
              <a:rPr lang="en-US" dirty="0"/>
              <a:t>, </a:t>
            </a:r>
            <a:r>
              <a:rPr lang="en-US" dirty="0" err="1"/>
              <a:t>dvs</a:t>
            </a:r>
            <a:r>
              <a:rPr lang="en-US" dirty="0"/>
              <a:t>. «</a:t>
            </a:r>
            <a:r>
              <a:rPr lang="en-US" dirty="0" err="1"/>
              <a:t>annen</a:t>
            </a:r>
            <a:r>
              <a:rPr lang="en-US" dirty="0"/>
              <a:t> </a:t>
            </a:r>
            <a:r>
              <a:rPr lang="en-US" dirty="0" err="1"/>
              <a:t>plast</a:t>
            </a:r>
            <a:r>
              <a:rPr lang="en-US" dirty="0"/>
              <a:t>»?</a:t>
            </a:r>
            <a:endParaRPr lang="nb-NO" dirty="0"/>
          </a:p>
        </p:txBody>
      </p:sp>
      <p:graphicFrame>
        <p:nvGraphicFramePr>
          <p:cNvPr id="4" name="ChartObject">
            <a:extLst>
              <a:ext uri="{FF2B5EF4-FFF2-40B4-BE49-F238E27FC236}">
                <a16:creationId xmlns:a16="http://schemas.microsoft.com/office/drawing/2014/main" id="{3524D2D0-30BB-5648-A5AC-4F4401F1736A}"/>
              </a:ext>
            </a:extLst>
          </p:cNvPr>
          <p:cNvGraphicFramePr>
            <a:graphicFrameLocks/>
          </p:cNvGraphicFramePr>
          <p:nvPr>
            <p:extLst>
              <p:ext uri="{D42A27DB-BD31-4B8C-83A1-F6EECF244321}">
                <p14:modId xmlns:p14="http://schemas.microsoft.com/office/powerpoint/2010/main" val="814475193"/>
              </p:ext>
            </p:extLst>
          </p:nvPr>
        </p:nvGraphicFramePr>
        <p:xfrm>
          <a:off x="1782306" y="2138766"/>
          <a:ext cx="8245098" cy="4920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472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2. Hva gjør dere med plasten som dere ikke får avsetning på?</a:t>
            </a:r>
          </a:p>
        </p:txBody>
      </p:sp>
      <p:sp>
        <p:nvSpPr>
          <p:cNvPr id="5" name="RepTitle"/>
          <p:cNvSpPr>
            <a:spLocks noGrp="1"/>
          </p:cNvSpPr>
          <p:nvPr>
            <p:ph sz="quarter" idx="14" hasCustomPrompt="1"/>
          </p:nvPr>
        </p:nvSpPr>
        <p:spPr/>
        <p:txBody>
          <a:bodyPr/>
          <a:lstStyle/>
          <a:p>
            <a:r>
              <a:rPr lang="en-US"/>
              <a:t>Hva mener du er viktigst for å få et velfungerende avfallsmarked? </a:t>
            </a:r>
          </a:p>
        </p:txBody>
      </p:sp>
      <p:graphicFrame>
        <p:nvGraphicFramePr>
          <p:cNvPr id="6" name="ChartObject"/>
          <p:cNvGraphicFramePr>
            <a:graphicFrameLocks noGrp="1"/>
          </p:cNvGraphicFramePr>
          <p:nvPr>
            <p:ph sz="quarter" idx="10"/>
          </p:nvPr>
        </p:nvGraphicFramePr>
        <p:xfrm>
          <a:off x="2195058" y="1000537"/>
          <a:ext cx="9043311" cy="5950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76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A3346B-E6CB-B142-8F55-64CEB1BD4B1B}"/>
              </a:ext>
            </a:extLst>
          </p:cNvPr>
          <p:cNvSpPr>
            <a:spLocks noGrp="1"/>
          </p:cNvSpPr>
          <p:nvPr>
            <p:ph type="title"/>
          </p:nvPr>
        </p:nvSpPr>
        <p:spPr/>
        <p:txBody>
          <a:bodyPr/>
          <a:lstStyle/>
          <a:p>
            <a:r>
              <a:rPr lang="nb-NO" dirty="0"/>
              <a:t>KSB-medlemmenes syn på virkemidler</a:t>
            </a:r>
          </a:p>
        </p:txBody>
      </p:sp>
      <p:sp>
        <p:nvSpPr>
          <p:cNvPr id="3" name="Plassholder for tekst 2">
            <a:extLst>
              <a:ext uri="{FF2B5EF4-FFF2-40B4-BE49-F238E27FC236}">
                <a16:creationId xmlns:a16="http://schemas.microsoft.com/office/drawing/2014/main" id="{CCDC1704-D4C2-6644-A43C-68459A7272CA}"/>
              </a:ext>
            </a:extLst>
          </p:cNvPr>
          <p:cNvSpPr>
            <a:spLocks noGrp="1"/>
          </p:cNvSpPr>
          <p:nvPr>
            <p:ph type="body" sz="quarter" idx="13"/>
          </p:nvPr>
        </p:nvSpPr>
        <p:spPr>
          <a:xfrm>
            <a:off x="877823" y="1484793"/>
            <a:ext cx="11676383" cy="333934"/>
          </a:xfrm>
        </p:spPr>
        <p:txBody>
          <a:bodyPr/>
          <a:lstStyle/>
          <a:p>
            <a:r>
              <a:rPr lang="en-US" dirty="0" err="1"/>
              <a:t>Hva</a:t>
            </a:r>
            <a:r>
              <a:rPr lang="en-US" dirty="0"/>
              <a:t> </a:t>
            </a:r>
            <a:r>
              <a:rPr lang="en-US" dirty="0" err="1"/>
              <a:t>mener</a:t>
            </a:r>
            <a:r>
              <a:rPr lang="en-US" dirty="0"/>
              <a:t> du </a:t>
            </a:r>
            <a:r>
              <a:rPr lang="en-US" dirty="0" err="1"/>
              <a:t>er</a:t>
            </a:r>
            <a:r>
              <a:rPr lang="en-US" dirty="0"/>
              <a:t> </a:t>
            </a:r>
            <a:r>
              <a:rPr lang="en-US" dirty="0" err="1"/>
              <a:t>viktigst</a:t>
            </a:r>
            <a:r>
              <a:rPr lang="en-US" dirty="0"/>
              <a:t> for </a:t>
            </a:r>
            <a:r>
              <a:rPr lang="en-US" dirty="0" err="1"/>
              <a:t>å</a:t>
            </a:r>
            <a:r>
              <a:rPr lang="en-US" dirty="0"/>
              <a:t> </a:t>
            </a:r>
            <a:r>
              <a:rPr lang="en-US" dirty="0" err="1"/>
              <a:t>få</a:t>
            </a:r>
            <a:r>
              <a:rPr lang="en-US" dirty="0"/>
              <a:t> et </a:t>
            </a:r>
            <a:r>
              <a:rPr lang="en-US" dirty="0" err="1"/>
              <a:t>velfungerende</a:t>
            </a:r>
            <a:r>
              <a:rPr lang="en-US" dirty="0"/>
              <a:t> </a:t>
            </a:r>
            <a:r>
              <a:rPr lang="en-US" dirty="0" err="1"/>
              <a:t>avfallsmarked</a:t>
            </a:r>
            <a:r>
              <a:rPr lang="en-US" dirty="0"/>
              <a:t>? </a:t>
            </a:r>
          </a:p>
        </p:txBody>
      </p:sp>
      <p:graphicFrame>
        <p:nvGraphicFramePr>
          <p:cNvPr id="4" name="ChartObject">
            <a:extLst>
              <a:ext uri="{FF2B5EF4-FFF2-40B4-BE49-F238E27FC236}">
                <a16:creationId xmlns:a16="http://schemas.microsoft.com/office/drawing/2014/main" id="{7D436CFB-45EB-2A44-AEA6-BB0FCD3B2A63}"/>
              </a:ext>
            </a:extLst>
          </p:cNvPr>
          <p:cNvGraphicFramePr>
            <a:graphicFrameLocks/>
          </p:cNvGraphicFramePr>
          <p:nvPr>
            <p:extLst>
              <p:ext uri="{D42A27DB-BD31-4B8C-83A1-F6EECF244321}">
                <p14:modId xmlns:p14="http://schemas.microsoft.com/office/powerpoint/2010/main" val="1611585958"/>
              </p:ext>
            </p:extLst>
          </p:nvPr>
        </p:nvGraphicFramePr>
        <p:xfrm>
          <a:off x="2612326" y="2023928"/>
          <a:ext cx="8207375" cy="5400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556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49D98B-E65C-2E45-8625-DAEAEB2025BD}"/>
              </a:ext>
            </a:extLst>
          </p:cNvPr>
          <p:cNvSpPr>
            <a:spLocks noGrp="1"/>
          </p:cNvSpPr>
          <p:nvPr>
            <p:ph type="title"/>
          </p:nvPr>
        </p:nvSpPr>
        <p:spPr/>
        <p:txBody>
          <a:bodyPr/>
          <a:lstStyle/>
          <a:p>
            <a:r>
              <a:rPr lang="nb-NO" dirty="0"/>
              <a:t>Krav fra eier</a:t>
            </a:r>
          </a:p>
        </p:txBody>
      </p:sp>
      <p:sp>
        <p:nvSpPr>
          <p:cNvPr id="3" name="Plassholder for tekst 2">
            <a:extLst>
              <a:ext uri="{FF2B5EF4-FFF2-40B4-BE49-F238E27FC236}">
                <a16:creationId xmlns:a16="http://schemas.microsoft.com/office/drawing/2014/main" id="{50D7BA7C-C188-F648-A37D-0F13AB3E576F}"/>
              </a:ext>
            </a:extLst>
          </p:cNvPr>
          <p:cNvSpPr>
            <a:spLocks noGrp="1"/>
          </p:cNvSpPr>
          <p:nvPr>
            <p:ph type="body" sz="quarter" idx="13"/>
          </p:nvPr>
        </p:nvSpPr>
        <p:spPr>
          <a:xfrm>
            <a:off x="878520" y="1458915"/>
            <a:ext cx="11676383" cy="604777"/>
          </a:xfrm>
        </p:spPr>
        <p:txBody>
          <a:bodyPr/>
          <a:lstStyle/>
          <a:p>
            <a:r>
              <a:rPr lang="en-US" dirty="0" err="1"/>
              <a:t>Har</a:t>
            </a:r>
            <a:r>
              <a:rPr lang="en-US" dirty="0"/>
              <a:t> din(e) </a:t>
            </a:r>
            <a:r>
              <a:rPr lang="en-US" dirty="0" err="1"/>
              <a:t>eierkommune</a:t>
            </a:r>
            <a:r>
              <a:rPr lang="en-US" dirty="0"/>
              <a:t>(r) </a:t>
            </a:r>
            <a:r>
              <a:rPr lang="en-US" dirty="0" err="1"/>
              <a:t>pålagt</a:t>
            </a:r>
            <a:r>
              <a:rPr lang="en-US" dirty="0"/>
              <a:t> </a:t>
            </a:r>
            <a:r>
              <a:rPr lang="en-US" dirty="0" err="1"/>
              <a:t>ditt</a:t>
            </a:r>
            <a:r>
              <a:rPr lang="en-US" dirty="0"/>
              <a:t> </a:t>
            </a:r>
            <a:r>
              <a:rPr lang="en-US" dirty="0" err="1"/>
              <a:t>selskap</a:t>
            </a:r>
            <a:r>
              <a:rPr lang="en-US" dirty="0"/>
              <a:t> </a:t>
            </a:r>
            <a:r>
              <a:rPr lang="en-US" dirty="0" err="1"/>
              <a:t>å</a:t>
            </a:r>
            <a:r>
              <a:rPr lang="en-US" dirty="0"/>
              <a:t> </a:t>
            </a:r>
            <a:r>
              <a:rPr lang="en-US" dirty="0" err="1"/>
              <a:t>særlig</a:t>
            </a:r>
            <a:r>
              <a:rPr lang="en-US" dirty="0"/>
              <a:t> </a:t>
            </a:r>
            <a:r>
              <a:rPr lang="en-US" dirty="0" err="1"/>
              <a:t>prioritere</a:t>
            </a:r>
            <a:r>
              <a:rPr lang="en-US" dirty="0"/>
              <a:t> </a:t>
            </a:r>
            <a:r>
              <a:rPr lang="en-US" dirty="0" err="1"/>
              <a:t>håndtering</a:t>
            </a:r>
            <a:r>
              <a:rPr lang="en-US" dirty="0"/>
              <a:t> </a:t>
            </a:r>
            <a:r>
              <a:rPr lang="en-US" dirty="0" err="1"/>
              <a:t>av</a:t>
            </a:r>
            <a:r>
              <a:rPr lang="en-US" dirty="0"/>
              <a:t> </a:t>
            </a:r>
            <a:r>
              <a:rPr lang="en-US" dirty="0" err="1"/>
              <a:t>plast</a:t>
            </a:r>
            <a:r>
              <a:rPr lang="en-US" dirty="0"/>
              <a:t>, </a:t>
            </a:r>
            <a:r>
              <a:rPr lang="en-US" dirty="0" err="1"/>
              <a:t>eller</a:t>
            </a:r>
            <a:r>
              <a:rPr lang="en-US" dirty="0"/>
              <a:t> </a:t>
            </a:r>
            <a:r>
              <a:rPr lang="en-US" dirty="0" err="1"/>
              <a:t>er</a:t>
            </a:r>
            <a:r>
              <a:rPr lang="en-US" dirty="0"/>
              <a:t> </a:t>
            </a:r>
            <a:r>
              <a:rPr lang="en-US" dirty="0" err="1"/>
              <a:t>i</a:t>
            </a:r>
            <a:r>
              <a:rPr lang="en-US" dirty="0"/>
              <a:t> </a:t>
            </a:r>
            <a:r>
              <a:rPr lang="en-US" dirty="0" err="1"/>
              <a:t>ferd</a:t>
            </a:r>
            <a:r>
              <a:rPr lang="en-US" dirty="0"/>
              <a:t> med </a:t>
            </a:r>
            <a:r>
              <a:rPr lang="en-US" dirty="0" err="1"/>
              <a:t>å</a:t>
            </a:r>
            <a:r>
              <a:rPr lang="en-US" dirty="0"/>
              <a:t> </a:t>
            </a:r>
            <a:r>
              <a:rPr lang="en-US" dirty="0" err="1"/>
              <a:t>gi</a:t>
            </a:r>
            <a:r>
              <a:rPr lang="en-US" dirty="0"/>
              <a:t> </a:t>
            </a:r>
            <a:r>
              <a:rPr lang="en-US" dirty="0" err="1"/>
              <a:t>dere</a:t>
            </a:r>
            <a:r>
              <a:rPr lang="en-US" dirty="0"/>
              <a:t> </a:t>
            </a:r>
            <a:r>
              <a:rPr lang="en-US" dirty="0" err="1"/>
              <a:t>slike</a:t>
            </a:r>
            <a:r>
              <a:rPr lang="en-US" dirty="0"/>
              <a:t> </a:t>
            </a:r>
            <a:r>
              <a:rPr lang="en-US" dirty="0" err="1"/>
              <a:t>føringer</a:t>
            </a:r>
            <a:r>
              <a:rPr lang="en-US" dirty="0"/>
              <a:t>?</a:t>
            </a:r>
            <a:endParaRPr lang="nb-NO" dirty="0"/>
          </a:p>
        </p:txBody>
      </p:sp>
      <p:graphicFrame>
        <p:nvGraphicFramePr>
          <p:cNvPr id="4" name="ChartObject">
            <a:extLst>
              <a:ext uri="{FF2B5EF4-FFF2-40B4-BE49-F238E27FC236}">
                <a16:creationId xmlns:a16="http://schemas.microsoft.com/office/drawing/2014/main" id="{D037F47E-0CB1-E541-A23F-9746C4F04A52}"/>
              </a:ext>
            </a:extLst>
          </p:cNvPr>
          <p:cNvGraphicFramePr>
            <a:graphicFrameLocks/>
          </p:cNvGraphicFramePr>
          <p:nvPr>
            <p:extLst>
              <p:ext uri="{D42A27DB-BD31-4B8C-83A1-F6EECF244321}">
                <p14:modId xmlns:p14="http://schemas.microsoft.com/office/powerpoint/2010/main" val="824961606"/>
              </p:ext>
            </p:extLst>
          </p:nvPr>
        </p:nvGraphicFramePr>
        <p:xfrm>
          <a:off x="2018143" y="2089570"/>
          <a:ext cx="8207375" cy="5400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5305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DD8E6B-6912-4961-B38B-055408B4AD08}"/>
              </a:ext>
            </a:extLst>
          </p:cNvPr>
          <p:cNvSpPr>
            <a:spLocks noGrp="1"/>
          </p:cNvSpPr>
          <p:nvPr>
            <p:ph type="ctrTitle"/>
          </p:nvPr>
        </p:nvSpPr>
        <p:spPr>
          <a:xfrm>
            <a:off x="860330" y="2558075"/>
            <a:ext cx="8807954" cy="1452780"/>
          </a:xfrm>
        </p:spPr>
        <p:txBody>
          <a:bodyPr/>
          <a:lstStyle/>
          <a:p>
            <a:r>
              <a:rPr lang="nb-NO" dirty="0"/>
              <a:t>5. Oppsummering og veien videre</a:t>
            </a:r>
          </a:p>
        </p:txBody>
      </p:sp>
    </p:spTree>
    <p:extLst>
      <p:ext uri="{BB962C8B-B14F-4D97-AF65-F5344CB8AC3E}">
        <p14:creationId xmlns:p14="http://schemas.microsoft.com/office/powerpoint/2010/main" val="9124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9A16555-1274-C345-93DE-AB9AD404394D}"/>
              </a:ext>
            </a:extLst>
          </p:cNvPr>
          <p:cNvSpPr>
            <a:spLocks noGrp="1"/>
          </p:cNvSpPr>
          <p:nvPr>
            <p:ph idx="1"/>
          </p:nvPr>
        </p:nvSpPr>
        <p:spPr/>
        <p:txBody>
          <a:bodyPr/>
          <a:lstStyle/>
          <a:p>
            <a:r>
              <a:rPr lang="nb-NO" b="1" dirty="0"/>
              <a:t>Hva forteller dere i KSB?</a:t>
            </a:r>
          </a:p>
          <a:p>
            <a:endParaRPr lang="nb-NO" dirty="0"/>
          </a:p>
          <a:p>
            <a:r>
              <a:rPr lang="nb-NO" dirty="0"/>
              <a:t>Allerede nå er det for mange av dere en utfordring å få avsetning på plast.</a:t>
            </a:r>
          </a:p>
          <a:p>
            <a:r>
              <a:rPr lang="nb-NO" dirty="0"/>
              <a:t>Dere forteller at det ikke en enkel problemstilling.</a:t>
            </a:r>
          </a:p>
          <a:p>
            <a:r>
              <a:rPr lang="nb-NO" dirty="0"/>
              <a:t>Stor oppslutning om produsentansvar, men ellers sprikende om viktigste virkemidler. </a:t>
            </a:r>
          </a:p>
          <a:p>
            <a:r>
              <a:rPr lang="nb-NO" dirty="0"/>
              <a:t>Flere av dere påpeker at det er vanskelig å si hvilke virkemidler som vil være mest effektive.</a:t>
            </a:r>
          </a:p>
          <a:p>
            <a:endParaRPr lang="nb-NO" dirty="0"/>
          </a:p>
        </p:txBody>
      </p:sp>
      <p:sp>
        <p:nvSpPr>
          <p:cNvPr id="3" name="Tittel 2">
            <a:extLst>
              <a:ext uri="{FF2B5EF4-FFF2-40B4-BE49-F238E27FC236}">
                <a16:creationId xmlns:a16="http://schemas.microsoft.com/office/drawing/2014/main" id="{528EC8FB-F1EC-C549-BB85-30347F1BEEEA}"/>
              </a:ext>
            </a:extLst>
          </p:cNvPr>
          <p:cNvSpPr>
            <a:spLocks noGrp="1"/>
          </p:cNvSpPr>
          <p:nvPr>
            <p:ph type="title"/>
          </p:nvPr>
        </p:nvSpPr>
        <p:spPr/>
        <p:txBody>
          <a:bodyPr/>
          <a:lstStyle/>
          <a:p>
            <a:r>
              <a:rPr lang="nb-NO" dirty="0"/>
              <a:t>Oppsummering</a:t>
            </a:r>
          </a:p>
        </p:txBody>
      </p:sp>
      <p:sp>
        <p:nvSpPr>
          <p:cNvPr id="4" name="Plassholder for tekst 3">
            <a:extLst>
              <a:ext uri="{FF2B5EF4-FFF2-40B4-BE49-F238E27FC236}">
                <a16:creationId xmlns:a16="http://schemas.microsoft.com/office/drawing/2014/main" id="{8D4EFBC1-C222-7A4C-AF3E-FDA8486AE84C}"/>
              </a:ext>
            </a:extLst>
          </p:cNvPr>
          <p:cNvSpPr>
            <a:spLocks noGrp="1"/>
          </p:cNvSpPr>
          <p:nvPr>
            <p:ph type="body" sz="quarter" idx="13"/>
          </p:nvPr>
        </p:nvSpPr>
        <p:spPr/>
        <p:txBody>
          <a:bodyPr/>
          <a:lstStyle/>
          <a:p>
            <a:endParaRPr lang="nb-NO"/>
          </a:p>
        </p:txBody>
      </p:sp>
      <p:sp>
        <p:nvSpPr>
          <p:cNvPr id="5" name="Plassholder for innhold 4">
            <a:extLst>
              <a:ext uri="{FF2B5EF4-FFF2-40B4-BE49-F238E27FC236}">
                <a16:creationId xmlns:a16="http://schemas.microsoft.com/office/drawing/2014/main" id="{293E7A72-8F0E-844E-920B-210C77EC7FA3}"/>
              </a:ext>
            </a:extLst>
          </p:cNvPr>
          <p:cNvSpPr>
            <a:spLocks noGrp="1"/>
          </p:cNvSpPr>
          <p:nvPr>
            <p:ph idx="14"/>
          </p:nvPr>
        </p:nvSpPr>
        <p:spPr/>
        <p:txBody>
          <a:bodyPr/>
          <a:lstStyle/>
          <a:p>
            <a:r>
              <a:rPr lang="nb-NO" b="1" dirty="0"/>
              <a:t>Hva sier politikere og organisasjoner?</a:t>
            </a:r>
          </a:p>
          <a:p>
            <a:endParaRPr lang="nb-NO" dirty="0"/>
          </a:p>
          <a:p>
            <a:r>
              <a:rPr lang="nb-NO" dirty="0"/>
              <a:t>Snakker gjerne om plastforsøpling og sirkulær økonomi.</a:t>
            </a:r>
          </a:p>
          <a:p>
            <a:r>
              <a:rPr lang="nb-NO" dirty="0"/>
              <a:t>Politikerne syns også at dette er et komplisert tema.</a:t>
            </a:r>
          </a:p>
          <a:p>
            <a:r>
              <a:rPr lang="nb-NO" dirty="0"/>
              <a:t>Organisasjonene positive til produsentansvar, men ingen oppskrift på hvordan vi kan etablere et marked for utsortert plast.</a:t>
            </a:r>
          </a:p>
        </p:txBody>
      </p:sp>
    </p:spTree>
    <p:extLst>
      <p:ext uri="{BB962C8B-B14F-4D97-AF65-F5344CB8AC3E}">
        <p14:creationId xmlns:p14="http://schemas.microsoft.com/office/powerpoint/2010/main" val="35093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0C5720E-B3B3-1C4D-9DAC-D3D05A624553}"/>
              </a:ext>
            </a:extLst>
          </p:cNvPr>
          <p:cNvSpPr>
            <a:spLocks noGrp="1"/>
          </p:cNvSpPr>
          <p:nvPr>
            <p:ph idx="1"/>
          </p:nvPr>
        </p:nvSpPr>
        <p:spPr/>
        <p:txBody>
          <a:bodyPr/>
          <a:lstStyle/>
          <a:p>
            <a:r>
              <a:rPr lang="nb-NO" dirty="0"/>
              <a:t>Plast i havet.</a:t>
            </a:r>
          </a:p>
          <a:p>
            <a:r>
              <a:rPr lang="nb-NO" dirty="0"/>
              <a:t>Plastinnsamling og plastsortering.</a:t>
            </a:r>
          </a:p>
          <a:p>
            <a:r>
              <a:rPr lang="nb-NO" dirty="0"/>
              <a:t>Sirkulær økonomi: Gjenbruk og ombruk.</a:t>
            </a:r>
          </a:p>
          <a:p>
            <a:endParaRPr lang="nb-NO" dirty="0"/>
          </a:p>
        </p:txBody>
      </p:sp>
      <p:sp>
        <p:nvSpPr>
          <p:cNvPr id="3" name="Tittel 2">
            <a:extLst>
              <a:ext uri="{FF2B5EF4-FFF2-40B4-BE49-F238E27FC236}">
                <a16:creationId xmlns:a16="http://schemas.microsoft.com/office/drawing/2014/main" id="{608A2F69-EB04-B243-A61C-34E7FDFE1A27}"/>
              </a:ext>
            </a:extLst>
          </p:cNvPr>
          <p:cNvSpPr>
            <a:spLocks noGrp="1"/>
          </p:cNvSpPr>
          <p:nvPr>
            <p:ph type="title"/>
          </p:nvPr>
        </p:nvSpPr>
        <p:spPr/>
        <p:txBody>
          <a:bodyPr/>
          <a:lstStyle/>
          <a:p>
            <a:r>
              <a:rPr lang="nb-NO" dirty="0"/>
              <a:t>Fortellingen om plast – hvor står vi?</a:t>
            </a:r>
          </a:p>
        </p:txBody>
      </p:sp>
      <p:sp>
        <p:nvSpPr>
          <p:cNvPr id="4" name="Plassholder for tekst 3">
            <a:extLst>
              <a:ext uri="{FF2B5EF4-FFF2-40B4-BE49-F238E27FC236}">
                <a16:creationId xmlns:a16="http://schemas.microsoft.com/office/drawing/2014/main" id="{D30B7A25-8B2B-B748-AE4D-85DB6EB4A513}"/>
              </a:ext>
            </a:extLst>
          </p:cNvPr>
          <p:cNvSpPr>
            <a:spLocks noGrp="1"/>
          </p:cNvSpPr>
          <p:nvPr>
            <p:ph type="body" sz="quarter" idx="13"/>
          </p:nvPr>
        </p:nvSpPr>
        <p:spPr/>
        <p:txBody>
          <a:bodyPr/>
          <a:lstStyle/>
          <a:p>
            <a:endParaRPr lang="nb-NO"/>
          </a:p>
        </p:txBody>
      </p:sp>
      <p:sp>
        <p:nvSpPr>
          <p:cNvPr id="5" name="Plassholder for innhold 4">
            <a:extLst>
              <a:ext uri="{FF2B5EF4-FFF2-40B4-BE49-F238E27FC236}">
                <a16:creationId xmlns:a16="http://schemas.microsoft.com/office/drawing/2014/main" id="{72374BAA-FD19-8D4F-813C-FED250516A2D}"/>
              </a:ext>
            </a:extLst>
          </p:cNvPr>
          <p:cNvSpPr>
            <a:spLocks noGrp="1"/>
          </p:cNvSpPr>
          <p:nvPr>
            <p:ph idx="14"/>
          </p:nvPr>
        </p:nvSpPr>
        <p:spPr/>
        <p:txBody>
          <a:bodyPr/>
          <a:lstStyle/>
          <a:p>
            <a:r>
              <a:rPr lang="nb-NO" dirty="0"/>
              <a:t>Finnes det politiske handlingsrom for å utvikle markedet for utsortert plast?</a:t>
            </a:r>
          </a:p>
          <a:p>
            <a:r>
              <a:rPr lang="nb-NO" dirty="0"/>
              <a:t>Ikke ennå.</a:t>
            </a:r>
          </a:p>
          <a:p>
            <a:pPr marL="0" indent="0">
              <a:buNone/>
            </a:pPr>
            <a:endParaRPr lang="nb-NO" dirty="0"/>
          </a:p>
          <a:p>
            <a:r>
              <a:rPr lang="nb-NO" dirty="0"/>
              <a:t>Politikerne kjenner ikke til problemet.</a:t>
            </a:r>
          </a:p>
        </p:txBody>
      </p:sp>
    </p:spTree>
    <p:extLst>
      <p:ext uri="{BB962C8B-B14F-4D97-AF65-F5344CB8AC3E}">
        <p14:creationId xmlns:p14="http://schemas.microsoft.com/office/powerpoint/2010/main" val="15540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B75595F-9E3D-4B40-8B9B-92E7AB853A9D}"/>
              </a:ext>
            </a:extLst>
          </p:cNvPr>
          <p:cNvSpPr>
            <a:spLocks noGrp="1"/>
          </p:cNvSpPr>
          <p:nvPr>
            <p:ph idx="1"/>
          </p:nvPr>
        </p:nvSpPr>
        <p:spPr/>
        <p:txBody>
          <a:bodyPr vert="horz" lIns="111600" tIns="46800" rIns="111600" bIns="45720" rtlCol="0" anchor="t">
            <a:noAutofit/>
          </a:bodyPr>
          <a:lstStyle/>
          <a:p>
            <a:r>
              <a:rPr lang="nb-NO" dirty="0"/>
              <a:t>Markedet kan skape seg selv.</a:t>
            </a:r>
          </a:p>
          <a:p>
            <a:r>
              <a:rPr lang="nb-NO" dirty="0"/>
              <a:t>Men ikke nødvendigvis raskt nok.</a:t>
            </a:r>
          </a:p>
          <a:p>
            <a:endParaRPr lang="nb-NO" dirty="0"/>
          </a:p>
          <a:p>
            <a:endParaRPr lang="nb-NO" b="1" dirty="0"/>
          </a:p>
          <a:p>
            <a:pPr marL="179705" indent="-179705"/>
            <a:r>
              <a:rPr lang="nb-NO" b="1" dirty="0"/>
              <a:t>Hva er det politiske handlingsrommet for å bidra mer til å skape et marked?</a:t>
            </a:r>
            <a:endParaRPr lang="nb-NO" dirty="0"/>
          </a:p>
          <a:p>
            <a:pPr marL="0" indent="0">
              <a:buNone/>
            </a:pPr>
            <a:endParaRPr lang="nb-NO" dirty="0"/>
          </a:p>
          <a:p>
            <a:endParaRPr lang="nb-NO" dirty="0"/>
          </a:p>
        </p:txBody>
      </p:sp>
      <p:sp>
        <p:nvSpPr>
          <p:cNvPr id="3" name="Tittel 2">
            <a:extLst>
              <a:ext uri="{FF2B5EF4-FFF2-40B4-BE49-F238E27FC236}">
                <a16:creationId xmlns:a16="http://schemas.microsoft.com/office/drawing/2014/main" id="{6A525F42-25E3-2546-8D6F-99D5851984DA}"/>
              </a:ext>
            </a:extLst>
          </p:cNvPr>
          <p:cNvSpPr>
            <a:spLocks noGrp="1"/>
          </p:cNvSpPr>
          <p:nvPr>
            <p:ph type="title"/>
          </p:nvPr>
        </p:nvSpPr>
        <p:spPr/>
        <p:txBody>
          <a:bodyPr/>
          <a:lstStyle/>
          <a:p>
            <a:r>
              <a:rPr lang="nb-NO" dirty="0"/>
              <a:t>Hvordan skape et marked – raskere enn markedet selv?</a:t>
            </a:r>
          </a:p>
        </p:txBody>
      </p:sp>
      <p:sp>
        <p:nvSpPr>
          <p:cNvPr id="4" name="Plassholder for tekst 3">
            <a:extLst>
              <a:ext uri="{FF2B5EF4-FFF2-40B4-BE49-F238E27FC236}">
                <a16:creationId xmlns:a16="http://schemas.microsoft.com/office/drawing/2014/main" id="{D6EF425F-74D9-5E4F-9F8D-8211A6A90F4B}"/>
              </a:ext>
            </a:extLst>
          </p:cNvPr>
          <p:cNvSpPr>
            <a:spLocks noGrp="1"/>
          </p:cNvSpPr>
          <p:nvPr>
            <p:ph type="body" sz="quarter" idx="13"/>
          </p:nvPr>
        </p:nvSpPr>
        <p:spPr/>
        <p:txBody>
          <a:bodyPr/>
          <a:lstStyle/>
          <a:p>
            <a:endParaRPr lang="nb-NO"/>
          </a:p>
        </p:txBody>
      </p:sp>
      <p:sp>
        <p:nvSpPr>
          <p:cNvPr id="5" name="Plassholder for innhold 4">
            <a:extLst>
              <a:ext uri="{FF2B5EF4-FFF2-40B4-BE49-F238E27FC236}">
                <a16:creationId xmlns:a16="http://schemas.microsoft.com/office/drawing/2014/main" id="{C2CBF544-28D5-524C-B833-639DB7411DC1}"/>
              </a:ext>
            </a:extLst>
          </p:cNvPr>
          <p:cNvSpPr>
            <a:spLocks noGrp="1"/>
          </p:cNvSpPr>
          <p:nvPr>
            <p:ph idx="14"/>
          </p:nvPr>
        </p:nvSpPr>
        <p:spPr/>
        <p:txBody>
          <a:bodyPr/>
          <a:lstStyle/>
          <a:p>
            <a:pPr marL="377807" indent="-377807">
              <a:lnSpc>
                <a:spcPct val="100000"/>
              </a:lnSpc>
              <a:spcBef>
                <a:spcPts val="1322"/>
              </a:spcBef>
              <a:buFont typeface="+mj-lt"/>
              <a:buAutoNum type="arabicPeriod"/>
            </a:pPr>
            <a:r>
              <a:rPr lang="nb-NO" dirty="0"/>
              <a:t>Innføre </a:t>
            </a:r>
            <a:r>
              <a:rPr lang="nb-NO" b="1" dirty="0"/>
              <a:t>produsentansvar</a:t>
            </a:r>
            <a:r>
              <a:rPr lang="nb-NO" dirty="0"/>
              <a:t> for plasten som ikke er omfattet av produsentansvar i dag.</a:t>
            </a:r>
          </a:p>
          <a:p>
            <a:pPr marL="377807" indent="-377807">
              <a:lnSpc>
                <a:spcPct val="100000"/>
              </a:lnSpc>
              <a:spcBef>
                <a:spcPts val="1322"/>
              </a:spcBef>
              <a:buFont typeface="+mj-lt"/>
              <a:buAutoNum type="arabicPeriod"/>
            </a:pPr>
            <a:r>
              <a:rPr lang="nb-NO" dirty="0"/>
              <a:t>Innføre </a:t>
            </a:r>
            <a:r>
              <a:rPr lang="nb-NO" b="1" dirty="0"/>
              <a:t>felles kvalitetskriterier</a:t>
            </a:r>
            <a:r>
              <a:rPr lang="nb-NO" dirty="0"/>
              <a:t> på resirkulert plast/standarder.</a:t>
            </a:r>
          </a:p>
          <a:p>
            <a:pPr marL="377807" indent="-377807">
              <a:lnSpc>
                <a:spcPct val="100000"/>
              </a:lnSpc>
              <a:spcBef>
                <a:spcPts val="1322"/>
              </a:spcBef>
              <a:buFont typeface="+mj-lt"/>
              <a:buAutoNum type="arabicPeriod"/>
            </a:pPr>
            <a:r>
              <a:rPr lang="nb-NO" b="1" dirty="0"/>
              <a:t>Krav om innblanding</a:t>
            </a:r>
            <a:r>
              <a:rPr lang="nb-NO" dirty="0"/>
              <a:t> av resirkulert plast.</a:t>
            </a:r>
          </a:p>
          <a:p>
            <a:pPr marL="377807" indent="-377807">
              <a:lnSpc>
                <a:spcPct val="100000"/>
              </a:lnSpc>
              <a:spcBef>
                <a:spcPts val="1322"/>
              </a:spcBef>
              <a:buFont typeface="+mj-lt"/>
              <a:buAutoNum type="arabicPeriod"/>
            </a:pPr>
            <a:r>
              <a:rPr lang="nb-NO" b="1" dirty="0"/>
              <a:t>Avgift</a:t>
            </a:r>
            <a:r>
              <a:rPr lang="nb-NO" dirty="0"/>
              <a:t> på produkter som kun benytter jomfruelig plast/ikke når kravet om innblanding.</a:t>
            </a:r>
          </a:p>
          <a:p>
            <a:pPr marL="377807" indent="-377807">
              <a:lnSpc>
                <a:spcPct val="100000"/>
              </a:lnSpc>
              <a:spcBef>
                <a:spcPts val="1322"/>
              </a:spcBef>
              <a:buFont typeface="+mj-lt"/>
              <a:buAutoNum type="arabicPeriod"/>
            </a:pPr>
            <a:r>
              <a:rPr lang="nb-NO" b="1" dirty="0"/>
              <a:t>Offentlige anskaffelser </a:t>
            </a:r>
            <a:r>
              <a:rPr lang="nb-NO" dirty="0"/>
              <a:t>kan stimulere etterspørsel etter resirkulerte råvarer.</a:t>
            </a:r>
          </a:p>
          <a:p>
            <a:pPr marL="377807" indent="-377807">
              <a:lnSpc>
                <a:spcPct val="100000"/>
              </a:lnSpc>
              <a:spcBef>
                <a:spcPts val="1322"/>
              </a:spcBef>
              <a:buFont typeface="+mj-lt"/>
              <a:buAutoNum type="arabicPeriod"/>
            </a:pPr>
            <a:endParaRPr lang="nb-NO" dirty="0"/>
          </a:p>
          <a:p>
            <a:endParaRPr lang="nb-NO" dirty="0"/>
          </a:p>
        </p:txBody>
      </p:sp>
    </p:spTree>
    <p:extLst>
      <p:ext uri="{BB962C8B-B14F-4D97-AF65-F5344CB8AC3E}">
        <p14:creationId xmlns:p14="http://schemas.microsoft.com/office/powerpoint/2010/main" val="96613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451E28B-7BFE-AB4F-968D-E4092D35019D}"/>
              </a:ext>
            </a:extLst>
          </p:cNvPr>
          <p:cNvSpPr>
            <a:spLocks noGrp="1"/>
          </p:cNvSpPr>
          <p:nvPr>
            <p:ph idx="1"/>
          </p:nvPr>
        </p:nvSpPr>
        <p:spPr/>
        <p:txBody>
          <a:bodyPr/>
          <a:lstStyle/>
          <a:p>
            <a:endParaRPr lang="nb-NO" dirty="0"/>
          </a:p>
          <a:p>
            <a:pPr marL="0" indent="0">
              <a:buNone/>
            </a:pPr>
            <a:r>
              <a:rPr lang="nb-NO" b="1" u="sng" dirty="0"/>
              <a:t>1) Fortell om problemet: </a:t>
            </a:r>
          </a:p>
          <a:p>
            <a:pPr marL="0" indent="0">
              <a:buNone/>
            </a:pPr>
            <a:r>
              <a:rPr lang="nb-NO" dirty="0"/>
              <a:t>Vi har et helt folk som rydder, samler og sorterer plast. Etter sorteringen, hoper likevel plasten seg opp på de kommunale mottakene, fordi for få etterspør disse avfallsressursene. </a:t>
            </a:r>
          </a:p>
          <a:p>
            <a:pPr marL="0" indent="0">
              <a:buNone/>
            </a:pPr>
            <a:endParaRPr lang="nb-NO" dirty="0"/>
          </a:p>
          <a:p>
            <a:pPr marL="0" indent="0">
              <a:buNone/>
            </a:pPr>
            <a:r>
              <a:rPr lang="nb-NO" dirty="0"/>
              <a:t>Her kan vi øke trykket med en gang. Vi må skape etterspørsel etter en politisk løsning på dette problemet.</a:t>
            </a:r>
          </a:p>
          <a:p>
            <a:endParaRPr lang="nb-NO" dirty="0"/>
          </a:p>
        </p:txBody>
      </p:sp>
      <p:sp>
        <p:nvSpPr>
          <p:cNvPr id="3" name="Tittel 2">
            <a:extLst>
              <a:ext uri="{FF2B5EF4-FFF2-40B4-BE49-F238E27FC236}">
                <a16:creationId xmlns:a16="http://schemas.microsoft.com/office/drawing/2014/main" id="{2311FBCE-8297-F04D-A07A-81ACA16E10EE}"/>
              </a:ext>
            </a:extLst>
          </p:cNvPr>
          <p:cNvSpPr>
            <a:spLocks noGrp="1"/>
          </p:cNvSpPr>
          <p:nvPr>
            <p:ph type="title"/>
          </p:nvPr>
        </p:nvSpPr>
        <p:spPr>
          <a:xfrm>
            <a:off x="878520" y="899177"/>
            <a:ext cx="11676383" cy="588313"/>
          </a:xfrm>
        </p:spPr>
        <p:txBody>
          <a:bodyPr/>
          <a:lstStyle/>
          <a:p>
            <a:r>
              <a:rPr lang="nb-NO" dirty="0"/>
              <a:t>Hvordan skape et politisk </a:t>
            </a:r>
            <a:r>
              <a:rPr lang="nb-NO" dirty="0" err="1"/>
              <a:t>handlingrom</a:t>
            </a:r>
            <a:r>
              <a:rPr lang="nb-NO" dirty="0"/>
              <a:t>? Ta ett skritt tilbake.</a:t>
            </a:r>
          </a:p>
        </p:txBody>
      </p:sp>
      <p:sp>
        <p:nvSpPr>
          <p:cNvPr id="4" name="Plassholder for tekst 3">
            <a:extLst>
              <a:ext uri="{FF2B5EF4-FFF2-40B4-BE49-F238E27FC236}">
                <a16:creationId xmlns:a16="http://schemas.microsoft.com/office/drawing/2014/main" id="{E56B8750-5CB3-284A-B4E1-812803A26F35}"/>
              </a:ext>
            </a:extLst>
          </p:cNvPr>
          <p:cNvSpPr>
            <a:spLocks noGrp="1"/>
          </p:cNvSpPr>
          <p:nvPr>
            <p:ph type="body" sz="quarter" idx="13"/>
          </p:nvPr>
        </p:nvSpPr>
        <p:spPr/>
        <p:txBody>
          <a:bodyPr/>
          <a:lstStyle/>
          <a:p>
            <a:r>
              <a:rPr lang="nb-NO" dirty="0"/>
              <a:t>Klart budskap</a:t>
            </a:r>
          </a:p>
        </p:txBody>
      </p:sp>
      <p:sp>
        <p:nvSpPr>
          <p:cNvPr id="5" name="Plassholder for innhold 4">
            <a:extLst>
              <a:ext uri="{FF2B5EF4-FFF2-40B4-BE49-F238E27FC236}">
                <a16:creationId xmlns:a16="http://schemas.microsoft.com/office/drawing/2014/main" id="{06812A8B-4314-5740-A8B5-C19A31232E68}"/>
              </a:ext>
            </a:extLst>
          </p:cNvPr>
          <p:cNvSpPr>
            <a:spLocks noGrp="1"/>
          </p:cNvSpPr>
          <p:nvPr>
            <p:ph idx="14"/>
          </p:nvPr>
        </p:nvSpPr>
        <p:spPr/>
        <p:txBody>
          <a:bodyPr/>
          <a:lstStyle/>
          <a:p>
            <a:endParaRPr lang="nb-NO" dirty="0"/>
          </a:p>
          <a:p>
            <a:pPr marL="0" indent="0">
              <a:buNone/>
            </a:pPr>
            <a:r>
              <a:rPr lang="nb-NO" b="1" u="sng" dirty="0"/>
              <a:t>2) Foreslå en løsning:</a:t>
            </a:r>
          </a:p>
          <a:p>
            <a:pPr marL="0" indent="0">
              <a:buNone/>
            </a:pPr>
            <a:r>
              <a:rPr lang="nb-NO" dirty="0"/>
              <a:t>Bli enige oss imellom om hvilke politiske virkemidler vi foretrekker.</a:t>
            </a:r>
          </a:p>
          <a:p>
            <a:pPr marL="0" indent="0">
              <a:buNone/>
            </a:pPr>
            <a:r>
              <a:rPr lang="nb-NO" dirty="0"/>
              <a:t>Finne </a:t>
            </a:r>
            <a:r>
              <a:rPr lang="nb-NO" dirty="0" err="1"/>
              <a:t>oppsider</a:t>
            </a:r>
            <a:r>
              <a:rPr lang="nb-NO" dirty="0"/>
              <a:t> og nedsider for politikere fra ulike partier.</a:t>
            </a:r>
          </a:p>
          <a:p>
            <a:pPr marL="0" indent="0">
              <a:buNone/>
            </a:pPr>
            <a:r>
              <a:rPr lang="nb-NO" dirty="0"/>
              <a:t>Alliere oss med andre organisasjoner - i bransjen og blant miljøorganisasjonene.</a:t>
            </a:r>
          </a:p>
          <a:p>
            <a:pPr marL="0" indent="0">
              <a:buNone/>
            </a:pPr>
            <a:r>
              <a:rPr lang="nb-NO" dirty="0"/>
              <a:t>Velge kanaler for fremme vår løsning.</a:t>
            </a:r>
          </a:p>
          <a:p>
            <a:pPr marL="0" indent="0">
              <a:buNone/>
            </a:pPr>
            <a:endParaRPr lang="nb-NO" dirty="0"/>
          </a:p>
        </p:txBody>
      </p:sp>
    </p:spTree>
    <p:extLst>
      <p:ext uri="{BB962C8B-B14F-4D97-AF65-F5344CB8AC3E}">
        <p14:creationId xmlns:p14="http://schemas.microsoft.com/office/powerpoint/2010/main" val="157617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7F01EF-F0D2-1D49-8170-1C43664C710E}"/>
              </a:ext>
            </a:extLst>
          </p:cNvPr>
          <p:cNvSpPr>
            <a:spLocks noGrp="1"/>
          </p:cNvSpPr>
          <p:nvPr>
            <p:ph type="title"/>
          </p:nvPr>
        </p:nvSpPr>
        <p:spPr>
          <a:xfrm>
            <a:off x="879219" y="870602"/>
            <a:ext cx="11676383" cy="4683793"/>
          </a:xfrm>
        </p:spPr>
        <p:txBody>
          <a:bodyPr/>
          <a:lstStyle/>
          <a:p>
            <a:pPr algn="ctr"/>
            <a:r>
              <a:rPr lang="nb-NO" dirty="0"/>
              <a:t/>
            </a:r>
            <a:br>
              <a:rPr lang="nb-NO" dirty="0"/>
            </a:br>
            <a:r>
              <a:rPr lang="nb-NO" dirty="0"/>
              <a:t/>
            </a:r>
            <a:br>
              <a:rPr lang="nb-NO" dirty="0"/>
            </a:br>
            <a:r>
              <a:rPr lang="nb-NO" dirty="0"/>
              <a:t/>
            </a:r>
            <a:br>
              <a:rPr lang="nb-NO" dirty="0"/>
            </a:br>
            <a:r>
              <a:rPr lang="nb-NO" dirty="0"/>
              <a:t/>
            </a:r>
            <a:br>
              <a:rPr lang="nb-NO" dirty="0"/>
            </a:br>
            <a:r>
              <a:rPr lang="nb-NO" dirty="0"/>
              <a:t/>
            </a:r>
            <a:br>
              <a:rPr lang="nb-NO" dirty="0"/>
            </a:br>
            <a:r>
              <a:rPr lang="nb-NO" dirty="0"/>
              <a:t/>
            </a:r>
            <a:br>
              <a:rPr lang="nb-NO" dirty="0"/>
            </a:br>
            <a:r>
              <a:rPr lang="nb-NO" dirty="0"/>
              <a:t>Takk!</a:t>
            </a:r>
            <a:br>
              <a:rPr lang="nb-NO" dirty="0"/>
            </a:br>
            <a:r>
              <a:rPr lang="nb-NO" dirty="0"/>
              <a:t/>
            </a:r>
            <a:br>
              <a:rPr lang="nb-NO" dirty="0"/>
            </a:br>
            <a:r>
              <a:rPr lang="nb-NO" dirty="0"/>
              <a:t/>
            </a:r>
            <a:br>
              <a:rPr lang="nb-NO" dirty="0"/>
            </a:br>
            <a:endParaRPr lang="nb-NO" dirty="0"/>
          </a:p>
        </p:txBody>
      </p:sp>
      <p:sp>
        <p:nvSpPr>
          <p:cNvPr id="3" name="Plassholder for tekst 2">
            <a:extLst>
              <a:ext uri="{FF2B5EF4-FFF2-40B4-BE49-F238E27FC236}">
                <a16:creationId xmlns:a16="http://schemas.microsoft.com/office/drawing/2014/main" id="{048FF1CC-E729-0E41-944F-61E5D5EA3EB5}"/>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1790717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3115C2-DE43-FC4C-BEA0-D26573589A9A}"/>
              </a:ext>
            </a:extLst>
          </p:cNvPr>
          <p:cNvSpPr>
            <a:spLocks noGrp="1"/>
          </p:cNvSpPr>
          <p:nvPr>
            <p:ph type="title"/>
          </p:nvPr>
        </p:nvSpPr>
        <p:spPr>
          <a:xfrm>
            <a:off x="877823" y="2879511"/>
            <a:ext cx="11676383" cy="588313"/>
          </a:xfrm>
        </p:spPr>
        <p:txBody>
          <a:bodyPr/>
          <a:lstStyle/>
          <a:p>
            <a:pPr algn="ctr"/>
            <a:r>
              <a:rPr lang="nb-NO" dirty="0"/>
              <a:t>Hvordan kan vi bidra til at utsorterte materialet tas i bruk?</a:t>
            </a:r>
          </a:p>
        </p:txBody>
      </p:sp>
      <p:sp>
        <p:nvSpPr>
          <p:cNvPr id="3" name="Plassholder for tekst 2">
            <a:extLst>
              <a:ext uri="{FF2B5EF4-FFF2-40B4-BE49-F238E27FC236}">
                <a16:creationId xmlns:a16="http://schemas.microsoft.com/office/drawing/2014/main" id="{2DDBFEC3-B842-7544-A2DA-B60A218DF7C4}"/>
              </a:ext>
            </a:extLst>
          </p:cNvPr>
          <p:cNvSpPr>
            <a:spLocks noGrp="1"/>
          </p:cNvSpPr>
          <p:nvPr>
            <p:ph type="body" sz="quarter" idx="13"/>
          </p:nvPr>
        </p:nvSpPr>
        <p:spPr/>
        <p:txBody>
          <a:bodyPr/>
          <a:lstStyle/>
          <a:p>
            <a:pPr algn="ctr"/>
            <a:r>
              <a:rPr lang="nb-NO" dirty="0"/>
              <a:t>diskusjon</a:t>
            </a:r>
          </a:p>
        </p:txBody>
      </p:sp>
    </p:spTree>
    <p:extLst>
      <p:ext uri="{BB962C8B-B14F-4D97-AF65-F5344CB8AC3E}">
        <p14:creationId xmlns:p14="http://schemas.microsoft.com/office/powerpoint/2010/main" val="879228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49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89C61-927F-FE42-B899-B1CBB3DD8447}"/>
              </a:ext>
            </a:extLst>
          </p:cNvPr>
          <p:cNvSpPr>
            <a:spLocks noGrp="1"/>
          </p:cNvSpPr>
          <p:nvPr>
            <p:ph idx="1"/>
          </p:nvPr>
        </p:nvSpPr>
        <p:spPr/>
        <p:txBody>
          <a:bodyPr/>
          <a:lstStyle/>
          <a:p>
            <a:r>
              <a:rPr lang="nb-NO" dirty="0"/>
              <a:t>Det store spørsmålet er:</a:t>
            </a:r>
          </a:p>
          <a:p>
            <a:pPr marL="0" indent="0">
              <a:buNone/>
            </a:pPr>
            <a:r>
              <a:rPr lang="nb-NO" dirty="0"/>
              <a:t>Finnes det politisk handlingsrom for å skape et marked for utsortert plast?</a:t>
            </a:r>
          </a:p>
        </p:txBody>
      </p:sp>
      <p:sp>
        <p:nvSpPr>
          <p:cNvPr id="3" name="Tittel 2">
            <a:extLst>
              <a:ext uri="{FF2B5EF4-FFF2-40B4-BE49-F238E27FC236}">
                <a16:creationId xmlns:a16="http://schemas.microsoft.com/office/drawing/2014/main" id="{84B292A7-5449-624D-A416-0F9A155D0D13}"/>
              </a:ext>
            </a:extLst>
          </p:cNvPr>
          <p:cNvSpPr>
            <a:spLocks noGrp="1"/>
          </p:cNvSpPr>
          <p:nvPr>
            <p:ph type="title"/>
          </p:nvPr>
        </p:nvSpPr>
        <p:spPr/>
        <p:txBody>
          <a:bodyPr/>
          <a:lstStyle/>
          <a:p>
            <a:r>
              <a:rPr lang="nb-NO" dirty="0"/>
              <a:t>En statusrapport fra prosjektet: Hvor står vi nå?</a:t>
            </a:r>
          </a:p>
        </p:txBody>
      </p:sp>
      <p:sp>
        <p:nvSpPr>
          <p:cNvPr id="4" name="Plassholder for tekst 3">
            <a:extLst>
              <a:ext uri="{FF2B5EF4-FFF2-40B4-BE49-F238E27FC236}">
                <a16:creationId xmlns:a16="http://schemas.microsoft.com/office/drawing/2014/main" id="{5016CBBA-457D-FF4E-AF1E-B636A4D98D11}"/>
              </a:ext>
            </a:extLst>
          </p:cNvPr>
          <p:cNvSpPr>
            <a:spLocks noGrp="1"/>
          </p:cNvSpPr>
          <p:nvPr>
            <p:ph type="body" sz="quarter" idx="13"/>
          </p:nvPr>
        </p:nvSpPr>
        <p:spPr/>
        <p:txBody>
          <a:bodyPr/>
          <a:lstStyle/>
          <a:p>
            <a:endParaRPr lang="nb-NO"/>
          </a:p>
        </p:txBody>
      </p:sp>
      <p:sp>
        <p:nvSpPr>
          <p:cNvPr id="5" name="Plassholder for innhold 4">
            <a:extLst>
              <a:ext uri="{FF2B5EF4-FFF2-40B4-BE49-F238E27FC236}">
                <a16:creationId xmlns:a16="http://schemas.microsoft.com/office/drawing/2014/main" id="{67A9793A-C4E1-8247-8848-141A4511DF17}"/>
              </a:ext>
            </a:extLst>
          </p:cNvPr>
          <p:cNvSpPr>
            <a:spLocks noGrp="1"/>
          </p:cNvSpPr>
          <p:nvPr>
            <p:ph idx="14"/>
          </p:nvPr>
        </p:nvSpPr>
        <p:spPr/>
        <p:txBody>
          <a:bodyPr/>
          <a:lstStyle/>
          <a:p>
            <a:pPr marL="457200" indent="-457200">
              <a:buAutoNum type="arabicPeriod"/>
            </a:pPr>
            <a:r>
              <a:rPr lang="nb-NO" dirty="0"/>
              <a:t>Hva sier politikerne? </a:t>
            </a:r>
          </a:p>
          <a:p>
            <a:pPr marL="457200" indent="-457200">
              <a:buAutoNum type="arabicPeriod"/>
            </a:pPr>
            <a:r>
              <a:rPr lang="nb-NO" dirty="0"/>
              <a:t>Hva sier organisasjonene?</a:t>
            </a:r>
          </a:p>
          <a:p>
            <a:pPr marL="457200" indent="-457200">
              <a:buFont typeface="Arial" panose="020B0604020202020204" pitchFamily="34" charset="0"/>
              <a:buAutoNum type="arabicPeriod"/>
            </a:pPr>
            <a:r>
              <a:rPr lang="nb-NO" dirty="0"/>
              <a:t>Hva sier dere som medlemmer i KSB?</a:t>
            </a:r>
          </a:p>
          <a:p>
            <a:pPr marL="457200" indent="-457200">
              <a:buAutoNum type="arabicPeriod"/>
            </a:pPr>
            <a:r>
              <a:rPr lang="nb-NO" dirty="0"/>
              <a:t>Hva er de foreløpige konklusjonene våre?</a:t>
            </a:r>
          </a:p>
          <a:p>
            <a:pPr marL="457200" indent="-457200">
              <a:buAutoNum type="arabicPeriod"/>
            </a:pPr>
            <a:r>
              <a:rPr lang="nb-NO" dirty="0"/>
              <a:t>Og hvor går veien videre?</a:t>
            </a:r>
          </a:p>
          <a:p>
            <a:endParaRPr lang="nb-NO" dirty="0"/>
          </a:p>
        </p:txBody>
      </p:sp>
    </p:spTree>
    <p:extLst>
      <p:ext uri="{BB962C8B-B14F-4D97-AF65-F5344CB8AC3E}">
        <p14:creationId xmlns:p14="http://schemas.microsoft.com/office/powerpoint/2010/main" val="94329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7799F-7742-CC49-A83D-03FDC2FE4F22}"/>
              </a:ext>
            </a:extLst>
          </p:cNvPr>
          <p:cNvSpPr>
            <a:spLocks noGrp="1"/>
          </p:cNvSpPr>
          <p:nvPr>
            <p:ph type="ctrTitle"/>
          </p:nvPr>
        </p:nvSpPr>
        <p:spPr>
          <a:xfrm>
            <a:off x="860330" y="3226848"/>
            <a:ext cx="8807954" cy="784007"/>
          </a:xfrm>
        </p:spPr>
        <p:txBody>
          <a:bodyPr/>
          <a:lstStyle/>
          <a:p>
            <a:r>
              <a:rPr lang="nb-NO" dirty="0"/>
              <a:t>Medieanalyse</a:t>
            </a:r>
          </a:p>
        </p:txBody>
      </p:sp>
      <p:sp>
        <p:nvSpPr>
          <p:cNvPr id="3" name="Plassholder for tekst 2">
            <a:extLst>
              <a:ext uri="{FF2B5EF4-FFF2-40B4-BE49-F238E27FC236}">
                <a16:creationId xmlns:a16="http://schemas.microsoft.com/office/drawing/2014/main" id="{A10D0511-2E69-F240-9625-F76AFA1E3288}"/>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58952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A5757FF-5CF9-4ED6-802C-4FDD9674DA6A}"/>
              </a:ext>
            </a:extLst>
          </p:cNvPr>
          <p:cNvSpPr txBox="1">
            <a:spLocks noChangeArrowheads="1"/>
          </p:cNvSpPr>
          <p:nvPr/>
        </p:nvSpPr>
        <p:spPr bwMode="auto">
          <a:xfrm>
            <a:off x="1989136" y="1069487"/>
            <a:ext cx="9207500" cy="94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nb-NO" altLang="nb-NO" sz="2800" dirty="0">
                <a:solidFill>
                  <a:schemeClr val="accent1"/>
                </a:solidFill>
                <a:latin typeface="+mj-lt"/>
              </a:rPr>
              <a:t>Dekningen over de siste tre årene, viser markert mer oppmerksomhet etter at </a:t>
            </a:r>
            <a:r>
              <a:rPr lang="nb-NO" altLang="nb-NO" sz="2800" dirty="0">
                <a:solidFill>
                  <a:schemeClr val="accent1"/>
                </a:solidFill>
              </a:rPr>
              <a:t>«</a:t>
            </a:r>
            <a:r>
              <a:rPr lang="nb-NO" altLang="nb-NO" sz="2800" dirty="0">
                <a:solidFill>
                  <a:schemeClr val="accent1"/>
                </a:solidFill>
                <a:latin typeface="+mj-lt"/>
              </a:rPr>
              <a:t>plasthvalen» strandet</a:t>
            </a:r>
          </a:p>
        </p:txBody>
      </p:sp>
      <p:sp>
        <p:nvSpPr>
          <p:cNvPr id="14" name="Rektangel 13">
            <a:extLst>
              <a:ext uri="{FF2B5EF4-FFF2-40B4-BE49-F238E27FC236}">
                <a16:creationId xmlns:a16="http://schemas.microsoft.com/office/drawing/2014/main" id="{75038F6F-612E-484D-AB90-7981AD40CCF6}"/>
              </a:ext>
            </a:extLst>
          </p:cNvPr>
          <p:cNvSpPr/>
          <p:nvPr/>
        </p:nvSpPr>
        <p:spPr>
          <a:xfrm>
            <a:off x="6076950" y="5610225"/>
            <a:ext cx="1562095" cy="303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8" name="Gruppe 37">
            <a:extLst>
              <a:ext uri="{FF2B5EF4-FFF2-40B4-BE49-F238E27FC236}">
                <a16:creationId xmlns:a16="http://schemas.microsoft.com/office/drawing/2014/main" id="{1D85B7BF-41A1-47D3-B96F-3B23E4EDAC19}"/>
              </a:ext>
            </a:extLst>
          </p:cNvPr>
          <p:cNvGrpSpPr/>
          <p:nvPr/>
        </p:nvGrpSpPr>
        <p:grpSpPr>
          <a:xfrm>
            <a:off x="7636684" y="5292477"/>
            <a:ext cx="1021278" cy="1706807"/>
            <a:chOff x="7698469" y="5292477"/>
            <a:chExt cx="1021278" cy="1706807"/>
          </a:xfrm>
        </p:grpSpPr>
        <p:cxnSp>
          <p:nvCxnSpPr>
            <p:cNvPr id="6" name="Rett linje 5">
              <a:extLst>
                <a:ext uri="{FF2B5EF4-FFF2-40B4-BE49-F238E27FC236}">
                  <a16:creationId xmlns:a16="http://schemas.microsoft.com/office/drawing/2014/main" id="{A2908D01-3F37-436C-932F-082BD762113C}"/>
                </a:ext>
              </a:extLst>
            </p:cNvPr>
            <p:cNvCxnSpPr>
              <a:cxnSpLocks/>
            </p:cNvCxnSpPr>
            <p:nvPr/>
          </p:nvCxnSpPr>
          <p:spPr>
            <a:xfrm flipV="1">
              <a:off x="8710222" y="5292477"/>
              <a:ext cx="0" cy="774699"/>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Rektangel: avrundede hjørner 22">
              <a:extLst>
                <a:ext uri="{FF2B5EF4-FFF2-40B4-BE49-F238E27FC236}">
                  <a16:creationId xmlns:a16="http://schemas.microsoft.com/office/drawing/2014/main" id="{B6FC65C0-CF57-4A76-AA91-FE2A939DBF85}"/>
                </a:ext>
              </a:extLst>
            </p:cNvPr>
            <p:cNvSpPr/>
            <p:nvPr/>
          </p:nvSpPr>
          <p:spPr>
            <a:xfrm>
              <a:off x="7698469" y="5903909"/>
              <a:ext cx="1021278" cy="1095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Strand-ryddedagen 2018</a:t>
              </a:r>
            </a:p>
          </p:txBody>
        </p:sp>
      </p:grpSp>
      <p:pic>
        <p:nvPicPr>
          <p:cNvPr id="25" name="Picture 5">
            <a:extLst>
              <a:ext uri="{FF2B5EF4-FFF2-40B4-BE49-F238E27FC236}">
                <a16:creationId xmlns:a16="http://schemas.microsoft.com/office/drawing/2014/main" id="{A1A6C422-88CE-4918-BA18-E82E73902E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89"/>
          <a:stretch/>
        </p:blipFill>
        <p:spPr bwMode="auto">
          <a:xfrm>
            <a:off x="1989136" y="2313236"/>
            <a:ext cx="9207500" cy="3296989"/>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26" name="Rektangel 25">
            <a:extLst>
              <a:ext uri="{FF2B5EF4-FFF2-40B4-BE49-F238E27FC236}">
                <a16:creationId xmlns:a16="http://schemas.microsoft.com/office/drawing/2014/main" id="{109C251C-928C-405D-9990-1D2D487F6942}"/>
              </a:ext>
            </a:extLst>
          </p:cNvPr>
          <p:cNvSpPr/>
          <p:nvPr/>
        </p:nvSpPr>
        <p:spPr>
          <a:xfrm>
            <a:off x="6076950" y="5610225"/>
            <a:ext cx="1562095" cy="387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7" name="Gruppe 36">
            <a:extLst>
              <a:ext uri="{FF2B5EF4-FFF2-40B4-BE49-F238E27FC236}">
                <a16:creationId xmlns:a16="http://schemas.microsoft.com/office/drawing/2014/main" id="{5B126EF6-D817-4821-9799-B2F26B0BE6EF}"/>
              </a:ext>
            </a:extLst>
          </p:cNvPr>
          <p:cNvGrpSpPr/>
          <p:nvPr/>
        </p:nvGrpSpPr>
        <p:grpSpPr>
          <a:xfrm>
            <a:off x="6308770" y="5292477"/>
            <a:ext cx="1021278" cy="1706807"/>
            <a:chOff x="6308770" y="5292477"/>
            <a:chExt cx="1021278" cy="1706807"/>
          </a:xfrm>
        </p:grpSpPr>
        <p:sp>
          <p:nvSpPr>
            <p:cNvPr id="22" name="Rektangel: avrundede hjørner 21">
              <a:extLst>
                <a:ext uri="{FF2B5EF4-FFF2-40B4-BE49-F238E27FC236}">
                  <a16:creationId xmlns:a16="http://schemas.microsoft.com/office/drawing/2014/main" id="{B1EE59F6-6874-4699-8D83-0A2527E19F26}"/>
                </a:ext>
              </a:extLst>
            </p:cNvPr>
            <p:cNvSpPr/>
            <p:nvPr/>
          </p:nvSpPr>
          <p:spPr>
            <a:xfrm>
              <a:off x="6308770" y="5903909"/>
              <a:ext cx="1021278" cy="1095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Strand-ryddedagen 2017</a:t>
              </a:r>
            </a:p>
          </p:txBody>
        </p:sp>
        <p:cxnSp>
          <p:nvCxnSpPr>
            <p:cNvPr id="8" name="Rett linje 7">
              <a:extLst>
                <a:ext uri="{FF2B5EF4-FFF2-40B4-BE49-F238E27FC236}">
                  <a16:creationId xmlns:a16="http://schemas.microsoft.com/office/drawing/2014/main" id="{0373FF2B-2CA4-4027-97C7-ACAB8F19B4DC}"/>
                </a:ext>
              </a:extLst>
            </p:cNvPr>
            <p:cNvCxnSpPr>
              <a:cxnSpLocks/>
            </p:cNvCxnSpPr>
            <p:nvPr/>
          </p:nvCxnSpPr>
          <p:spPr>
            <a:xfrm flipV="1">
              <a:off x="6308770" y="5292477"/>
              <a:ext cx="0" cy="77400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9" name="Gruppe 38">
            <a:extLst>
              <a:ext uri="{FF2B5EF4-FFF2-40B4-BE49-F238E27FC236}">
                <a16:creationId xmlns:a16="http://schemas.microsoft.com/office/drawing/2014/main" id="{195EDEDA-06D7-4183-B60B-D27F3837DB67}"/>
              </a:ext>
            </a:extLst>
          </p:cNvPr>
          <p:cNvGrpSpPr/>
          <p:nvPr/>
        </p:nvGrpSpPr>
        <p:grpSpPr>
          <a:xfrm>
            <a:off x="8884602" y="5292477"/>
            <a:ext cx="1021278" cy="1706807"/>
            <a:chOff x="8946387" y="5292477"/>
            <a:chExt cx="1021278" cy="1706807"/>
          </a:xfrm>
        </p:grpSpPr>
        <p:sp>
          <p:nvSpPr>
            <p:cNvPr id="24" name="Rektangel: avrundede hjørner 23">
              <a:extLst>
                <a:ext uri="{FF2B5EF4-FFF2-40B4-BE49-F238E27FC236}">
                  <a16:creationId xmlns:a16="http://schemas.microsoft.com/office/drawing/2014/main" id="{7645D2C2-03F0-4386-A904-B5F550028AFE}"/>
                </a:ext>
              </a:extLst>
            </p:cNvPr>
            <p:cNvSpPr/>
            <p:nvPr/>
          </p:nvSpPr>
          <p:spPr>
            <a:xfrm>
              <a:off x="8946387" y="5903909"/>
              <a:ext cx="1021278" cy="1095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Strand-ryddedagen 2018</a:t>
              </a:r>
            </a:p>
          </p:txBody>
        </p:sp>
        <p:cxnSp>
          <p:nvCxnSpPr>
            <p:cNvPr id="34" name="Rett linje 33">
              <a:extLst>
                <a:ext uri="{FF2B5EF4-FFF2-40B4-BE49-F238E27FC236}">
                  <a16:creationId xmlns:a16="http://schemas.microsoft.com/office/drawing/2014/main" id="{56DC6367-15CE-4456-8DB4-64883A651E46}"/>
                </a:ext>
              </a:extLst>
            </p:cNvPr>
            <p:cNvCxnSpPr>
              <a:cxnSpLocks/>
            </p:cNvCxnSpPr>
            <p:nvPr/>
          </p:nvCxnSpPr>
          <p:spPr>
            <a:xfrm flipV="1">
              <a:off x="8946387" y="5292477"/>
              <a:ext cx="0" cy="774699"/>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6" name="Gruppe 35">
            <a:extLst>
              <a:ext uri="{FF2B5EF4-FFF2-40B4-BE49-F238E27FC236}">
                <a16:creationId xmlns:a16="http://schemas.microsoft.com/office/drawing/2014/main" id="{1A466618-4073-4D2C-82CF-0EB61CB793E9}"/>
              </a:ext>
            </a:extLst>
          </p:cNvPr>
          <p:cNvGrpSpPr/>
          <p:nvPr/>
        </p:nvGrpSpPr>
        <p:grpSpPr>
          <a:xfrm>
            <a:off x="4624844" y="5292477"/>
            <a:ext cx="1021279" cy="1706807"/>
            <a:chOff x="4624844" y="5292477"/>
            <a:chExt cx="1021279" cy="1706807"/>
          </a:xfrm>
        </p:grpSpPr>
        <p:sp>
          <p:nvSpPr>
            <p:cNvPr id="21" name="Rektangel: avrundede hjørner 20">
              <a:extLst>
                <a:ext uri="{FF2B5EF4-FFF2-40B4-BE49-F238E27FC236}">
                  <a16:creationId xmlns:a16="http://schemas.microsoft.com/office/drawing/2014/main" id="{90BCB624-39A6-49E4-B1A2-119F7ED64121}"/>
                </a:ext>
              </a:extLst>
            </p:cNvPr>
            <p:cNvSpPr/>
            <p:nvPr/>
          </p:nvSpPr>
          <p:spPr>
            <a:xfrm>
              <a:off x="4624844" y="5903909"/>
              <a:ext cx="1021279" cy="1095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err="1"/>
                <a:t>Gåsenebb</a:t>
              </a:r>
              <a:r>
                <a:rPr lang="nb-NO" sz="1100" dirty="0"/>
                <a:t>-hvalen strander på Sotra</a:t>
              </a:r>
            </a:p>
          </p:txBody>
        </p:sp>
        <p:cxnSp>
          <p:nvCxnSpPr>
            <p:cNvPr id="35" name="Rett linje 34">
              <a:extLst>
                <a:ext uri="{FF2B5EF4-FFF2-40B4-BE49-F238E27FC236}">
                  <a16:creationId xmlns:a16="http://schemas.microsoft.com/office/drawing/2014/main" id="{E5CA2F21-57F5-43C3-A67D-873BF4E67A65}"/>
                </a:ext>
              </a:extLst>
            </p:cNvPr>
            <p:cNvCxnSpPr>
              <a:cxnSpLocks/>
            </p:cNvCxnSpPr>
            <p:nvPr/>
          </p:nvCxnSpPr>
          <p:spPr>
            <a:xfrm flipV="1">
              <a:off x="5646123" y="5292477"/>
              <a:ext cx="0" cy="77400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8" name="Rektangel 17">
            <a:extLst>
              <a:ext uri="{FF2B5EF4-FFF2-40B4-BE49-F238E27FC236}">
                <a16:creationId xmlns:a16="http://schemas.microsoft.com/office/drawing/2014/main" id="{ED528035-D44C-4E1F-BE85-BF3D78182FA7}"/>
              </a:ext>
            </a:extLst>
          </p:cNvPr>
          <p:cNvSpPr/>
          <p:nvPr/>
        </p:nvSpPr>
        <p:spPr>
          <a:xfrm>
            <a:off x="665163" y="6354763"/>
            <a:ext cx="3883660" cy="8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b-NO" sz="1050" dirty="0">
                <a:solidFill>
                  <a:srgbClr val="777777"/>
                </a:solidFill>
              </a:rPr>
              <a:t>Søkestreng: Plast AND (Sirkulærøkonomi OR avfall OR forurensing OR gjenvinning OR produsentansvar OR materialavgift OR kildesortering OR resirkulering OR engangsplast OR emballasje OR emballasjeavgift)</a:t>
            </a:r>
          </a:p>
        </p:txBody>
      </p:sp>
    </p:spTree>
    <p:extLst>
      <p:ext uri="{BB962C8B-B14F-4D97-AF65-F5344CB8AC3E}">
        <p14:creationId xmlns:p14="http://schemas.microsoft.com/office/powerpoint/2010/main" val="307336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73DBA17-E39C-4275-861E-3E10E6A82F62}"/>
              </a:ext>
            </a:extLst>
          </p:cNvPr>
          <p:cNvSpPr txBox="1">
            <a:spLocks noChangeArrowheads="1"/>
          </p:cNvSpPr>
          <p:nvPr/>
        </p:nvSpPr>
        <p:spPr bwMode="auto">
          <a:xfrm>
            <a:off x="791110" y="968692"/>
            <a:ext cx="12275602" cy="99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nb-NO" altLang="nb-NO" sz="2800" dirty="0">
                <a:solidFill>
                  <a:schemeClr val="accent1"/>
                </a:solidFill>
                <a:latin typeface="+mj-lt"/>
              </a:rPr>
              <a:t>Sammenlikning av søk</a:t>
            </a:r>
          </a:p>
        </p:txBody>
      </p:sp>
      <p:pic>
        <p:nvPicPr>
          <p:cNvPr id="5" name="Picture 5">
            <a:extLst>
              <a:ext uri="{FF2B5EF4-FFF2-40B4-BE49-F238E27FC236}">
                <a16:creationId xmlns:a16="http://schemas.microsoft.com/office/drawing/2014/main" id="{6B6CB4AA-5F75-4838-AAD7-70136D46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962" y="2306637"/>
            <a:ext cx="9207500" cy="360680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AECAF0CB-A3C3-4AE3-90D2-4D152544D0B0}"/>
              </a:ext>
            </a:extLst>
          </p:cNvPr>
          <p:cNvSpPr/>
          <p:nvPr/>
        </p:nvSpPr>
        <p:spPr>
          <a:xfrm>
            <a:off x="2112962" y="5975101"/>
            <a:ext cx="9207500" cy="707886"/>
          </a:xfrm>
          <a:prstGeom prst="rect">
            <a:avLst/>
          </a:prstGeom>
        </p:spPr>
        <p:txBody>
          <a:bodyPr wrap="square">
            <a:spAutoFit/>
          </a:bodyPr>
          <a:lstStyle/>
          <a:p>
            <a:r>
              <a:rPr lang="nb-NO" altLang="nb-NO" sz="2000" b="1" dirty="0">
                <a:solidFill>
                  <a:srgbClr val="777777"/>
                </a:solidFill>
              </a:rPr>
              <a:t>Dekning over tid viser at saker om plastforurensing sjelden omtaler gjenvinning og sirkulærøkonomi. Plast fremstilles ikke som ressurser på avveie, men som avfall.</a:t>
            </a:r>
          </a:p>
        </p:txBody>
      </p:sp>
    </p:spTree>
    <p:extLst>
      <p:ext uri="{BB962C8B-B14F-4D97-AF65-F5344CB8AC3E}">
        <p14:creationId xmlns:p14="http://schemas.microsoft.com/office/powerpoint/2010/main" val="367402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E20BD409-1013-4DB4-AA1A-5E0B7427EFB1}"/>
              </a:ext>
            </a:extLst>
          </p:cNvPr>
          <p:cNvSpPr txBox="1"/>
          <p:nvPr/>
        </p:nvSpPr>
        <p:spPr>
          <a:xfrm>
            <a:off x="863462" y="5943676"/>
            <a:ext cx="11802499" cy="695319"/>
          </a:xfrm>
          <a:prstGeom prst="rect">
            <a:avLst/>
          </a:prstGeom>
          <a:noFill/>
        </p:spPr>
        <p:txBody>
          <a:bodyPr wrap="square" rtlCol="0">
            <a:spAutoFit/>
          </a:bodyPr>
          <a:lstStyle/>
          <a:p>
            <a:r>
              <a:rPr lang="nb-NO" dirty="0">
                <a:solidFill>
                  <a:schemeClr val="tx2"/>
                </a:solidFill>
              </a:rPr>
              <a:t>Diagrammene viser at lokalavisene er engasjert i plastforurensingsproblematikk. Dette gjør også at det er en stor andel av papirmediene som tar opp slike saker både i form av redaksjonelle oppslag og innlegg/kronikker.</a:t>
            </a:r>
          </a:p>
        </p:txBody>
      </p:sp>
      <p:pic>
        <p:nvPicPr>
          <p:cNvPr id="7" name="Picture 5">
            <a:extLst>
              <a:ext uri="{FF2B5EF4-FFF2-40B4-BE49-F238E27FC236}">
                <a16:creationId xmlns:a16="http://schemas.microsoft.com/office/drawing/2014/main" id="{D3AB42A0-45C5-4CD0-8F27-9F8D9C04CE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1" r="22754"/>
          <a:stretch/>
        </p:blipFill>
        <p:spPr bwMode="auto">
          <a:xfrm>
            <a:off x="753763" y="1974850"/>
            <a:ext cx="5679056" cy="3081378"/>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EA8D1B16-02E3-46AF-8B43-841B3411440B}"/>
              </a:ext>
            </a:extLst>
          </p:cNvPr>
          <p:cNvSpPr/>
          <p:nvPr/>
        </p:nvSpPr>
        <p:spPr>
          <a:xfrm>
            <a:off x="2566544" y="5189721"/>
            <a:ext cx="1502655" cy="400110"/>
          </a:xfrm>
          <a:prstGeom prst="rect">
            <a:avLst/>
          </a:prstGeom>
        </p:spPr>
        <p:txBody>
          <a:bodyPr wrap="none">
            <a:spAutoFit/>
          </a:bodyPr>
          <a:lstStyle/>
          <a:p>
            <a:r>
              <a:rPr lang="en-US" altLang="nb-NO" sz="2000" b="1" dirty="0" err="1">
                <a:solidFill>
                  <a:schemeClr val="tx2"/>
                </a:solidFill>
              </a:rPr>
              <a:t>Papirmedier</a:t>
            </a:r>
            <a:endParaRPr lang="nb-NO" dirty="0">
              <a:solidFill>
                <a:schemeClr val="tx2"/>
              </a:solidFill>
            </a:endParaRPr>
          </a:p>
        </p:txBody>
      </p:sp>
      <p:pic>
        <p:nvPicPr>
          <p:cNvPr id="8" name="Picture 5">
            <a:extLst>
              <a:ext uri="{FF2B5EF4-FFF2-40B4-BE49-F238E27FC236}">
                <a16:creationId xmlns:a16="http://schemas.microsoft.com/office/drawing/2014/main" id="{7EF36724-E9F8-4B0F-8CAA-9BA1270AC1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5" r="26421"/>
          <a:stretch/>
        </p:blipFill>
        <p:spPr bwMode="auto">
          <a:xfrm>
            <a:off x="7443548" y="1974850"/>
            <a:ext cx="5236114" cy="3081377"/>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9" name="Rektangel 8">
            <a:extLst>
              <a:ext uri="{FF2B5EF4-FFF2-40B4-BE49-F238E27FC236}">
                <a16:creationId xmlns:a16="http://schemas.microsoft.com/office/drawing/2014/main" id="{C22C97AF-0806-4FBA-BF26-2B6451B6108D}"/>
              </a:ext>
            </a:extLst>
          </p:cNvPr>
          <p:cNvSpPr/>
          <p:nvPr/>
        </p:nvSpPr>
        <p:spPr>
          <a:xfrm>
            <a:off x="9720507" y="5162694"/>
            <a:ext cx="1190069" cy="400110"/>
          </a:xfrm>
          <a:prstGeom prst="rect">
            <a:avLst/>
          </a:prstGeom>
        </p:spPr>
        <p:txBody>
          <a:bodyPr wrap="none">
            <a:spAutoFit/>
          </a:bodyPr>
          <a:lstStyle/>
          <a:p>
            <a:r>
              <a:rPr lang="en-US" altLang="nb-NO" sz="2000" b="1" dirty="0" err="1">
                <a:solidFill>
                  <a:schemeClr val="tx2"/>
                </a:solidFill>
              </a:rPr>
              <a:t>Kildetype</a:t>
            </a:r>
            <a:endParaRPr lang="nb-NO" dirty="0">
              <a:solidFill>
                <a:schemeClr val="tx2"/>
              </a:solidFill>
            </a:endParaRPr>
          </a:p>
        </p:txBody>
      </p:sp>
      <p:sp>
        <p:nvSpPr>
          <p:cNvPr id="10" name="Tittel 9">
            <a:extLst>
              <a:ext uri="{FF2B5EF4-FFF2-40B4-BE49-F238E27FC236}">
                <a16:creationId xmlns:a16="http://schemas.microsoft.com/office/drawing/2014/main" id="{BBF03CC1-07CC-40BB-A899-C86AC90EF7A9}"/>
              </a:ext>
            </a:extLst>
          </p:cNvPr>
          <p:cNvSpPr>
            <a:spLocks noGrp="1"/>
          </p:cNvSpPr>
          <p:nvPr>
            <p:ph type="title"/>
          </p:nvPr>
        </p:nvSpPr>
        <p:spPr>
          <a:xfrm>
            <a:off x="753763" y="870602"/>
            <a:ext cx="11801839" cy="524577"/>
          </a:xfrm>
        </p:spPr>
        <p:txBody>
          <a:bodyPr/>
          <a:lstStyle/>
          <a:p>
            <a:pPr algn="ctr"/>
            <a:r>
              <a:rPr lang="nb-NO" sz="2800" dirty="0"/>
              <a:t>Dekning per kildekategori</a:t>
            </a:r>
          </a:p>
        </p:txBody>
      </p:sp>
    </p:spTree>
    <p:extLst>
      <p:ext uri="{BB962C8B-B14F-4D97-AF65-F5344CB8AC3E}">
        <p14:creationId xmlns:p14="http://schemas.microsoft.com/office/powerpoint/2010/main" val="327033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E67A856-6FDD-4F0E-9DFB-7E1DD1BA7A5F}"/>
              </a:ext>
            </a:extLst>
          </p:cNvPr>
          <p:cNvGraphicFramePr>
            <a:graphicFrameLocks/>
          </p:cNvGraphicFramePr>
          <p:nvPr>
            <p:extLst/>
          </p:nvPr>
        </p:nvGraphicFramePr>
        <p:xfrm>
          <a:off x="1260388" y="1383957"/>
          <a:ext cx="10080000"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a:extLst>
              <a:ext uri="{FF2B5EF4-FFF2-40B4-BE49-F238E27FC236}">
                <a16:creationId xmlns:a16="http://schemas.microsoft.com/office/drawing/2014/main" id="{C86BA64E-AE94-47E0-BC2A-0A35C1FBDC07}"/>
              </a:ext>
            </a:extLst>
          </p:cNvPr>
          <p:cNvSpPr>
            <a:spLocks noChangeArrowheads="1"/>
          </p:cNvSpPr>
          <p:nvPr/>
        </p:nvSpPr>
        <p:spPr bwMode="auto">
          <a:xfrm>
            <a:off x="0" y="410808"/>
            <a:ext cx="13433425" cy="62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Tx/>
              <a:buNone/>
            </a:pPr>
            <a:r>
              <a:rPr lang="en-US" altLang="nb-NO" sz="2800" dirty="0" err="1">
                <a:solidFill>
                  <a:schemeClr val="accent1"/>
                </a:solidFill>
              </a:rPr>
              <a:t>Dekning</a:t>
            </a:r>
            <a:r>
              <a:rPr lang="en-US" altLang="nb-NO" sz="2800" dirty="0">
                <a:solidFill>
                  <a:schemeClr val="accent1"/>
                </a:solidFill>
              </a:rPr>
              <a:t> per </a:t>
            </a:r>
            <a:r>
              <a:rPr lang="en-US" altLang="nb-NO" sz="2800" dirty="0" err="1">
                <a:solidFill>
                  <a:schemeClr val="accent1"/>
                </a:solidFill>
              </a:rPr>
              <a:t>fylke</a:t>
            </a:r>
            <a:r>
              <a:rPr lang="en-US" altLang="nb-NO" sz="2800" dirty="0">
                <a:solidFill>
                  <a:schemeClr val="accent1"/>
                </a:solidFill>
              </a:rPr>
              <a:t>, </a:t>
            </a:r>
            <a:r>
              <a:rPr lang="en-US" altLang="nb-NO" sz="2800" dirty="0" err="1">
                <a:solidFill>
                  <a:schemeClr val="accent1"/>
                </a:solidFill>
              </a:rPr>
              <a:t>uten</a:t>
            </a:r>
            <a:r>
              <a:rPr lang="en-US" altLang="nb-NO" sz="2800" dirty="0">
                <a:solidFill>
                  <a:schemeClr val="accent1"/>
                </a:solidFill>
              </a:rPr>
              <a:t> </a:t>
            </a:r>
            <a:r>
              <a:rPr lang="en-US" altLang="nb-NO" sz="2800" dirty="0" err="1">
                <a:solidFill>
                  <a:schemeClr val="accent1"/>
                </a:solidFill>
              </a:rPr>
              <a:t>riksmedier</a:t>
            </a:r>
            <a:endParaRPr lang="en-US" altLang="nb-NO" sz="2800" dirty="0">
              <a:solidFill>
                <a:schemeClr val="accent1"/>
              </a:solidFill>
            </a:endParaRPr>
          </a:p>
        </p:txBody>
      </p:sp>
      <p:sp>
        <p:nvSpPr>
          <p:cNvPr id="7" name="TekstSylinder 6">
            <a:extLst>
              <a:ext uri="{FF2B5EF4-FFF2-40B4-BE49-F238E27FC236}">
                <a16:creationId xmlns:a16="http://schemas.microsoft.com/office/drawing/2014/main" id="{93C26E2E-7E14-4379-A005-E64B37403AE1}"/>
              </a:ext>
            </a:extLst>
          </p:cNvPr>
          <p:cNvSpPr txBox="1"/>
          <p:nvPr/>
        </p:nvSpPr>
        <p:spPr>
          <a:xfrm>
            <a:off x="1260390" y="7037039"/>
            <a:ext cx="3348680" cy="261610"/>
          </a:xfrm>
          <a:prstGeom prst="rect">
            <a:avLst/>
          </a:prstGeom>
          <a:noFill/>
        </p:spPr>
        <p:txBody>
          <a:bodyPr wrap="square" rtlCol="0">
            <a:spAutoFit/>
          </a:bodyPr>
          <a:lstStyle/>
          <a:p>
            <a:r>
              <a:rPr lang="nb-NO" sz="1050" dirty="0"/>
              <a:t>Søkestreng: Plast OG gjenvinning eller sirkulærøkonomi</a:t>
            </a:r>
          </a:p>
        </p:txBody>
      </p:sp>
      <p:sp>
        <p:nvSpPr>
          <p:cNvPr id="2" name="TekstSylinder 1">
            <a:extLst>
              <a:ext uri="{FF2B5EF4-FFF2-40B4-BE49-F238E27FC236}">
                <a16:creationId xmlns:a16="http://schemas.microsoft.com/office/drawing/2014/main" id="{A4466B3E-BE1E-4DF3-A78B-8CB02E6E7F42}"/>
              </a:ext>
            </a:extLst>
          </p:cNvPr>
          <p:cNvSpPr txBox="1"/>
          <p:nvPr/>
        </p:nvSpPr>
        <p:spPr>
          <a:xfrm>
            <a:off x="917488" y="3346007"/>
            <a:ext cx="338554" cy="480060"/>
          </a:xfrm>
          <a:prstGeom prst="rect">
            <a:avLst/>
          </a:prstGeom>
          <a:noFill/>
        </p:spPr>
        <p:txBody>
          <a:bodyPr vert="vert270" wrap="square" rtlCol="0">
            <a:spAutoFit/>
          </a:bodyPr>
          <a:lstStyle/>
          <a:p>
            <a:r>
              <a:rPr lang="nb-NO" sz="1000" dirty="0">
                <a:solidFill>
                  <a:schemeClr val="accent3">
                    <a:lumMod val="75000"/>
                  </a:schemeClr>
                </a:solidFill>
              </a:rPr>
              <a:t>Artikler</a:t>
            </a:r>
          </a:p>
        </p:txBody>
      </p:sp>
    </p:spTree>
    <p:extLst>
      <p:ext uri="{BB962C8B-B14F-4D97-AF65-F5344CB8AC3E}">
        <p14:creationId xmlns:p14="http://schemas.microsoft.com/office/powerpoint/2010/main" val="3036832682"/>
      </p:ext>
    </p:extLst>
  </p:cSld>
  <p:clrMapOvr>
    <a:masterClrMapping/>
  </p:clrMapOvr>
</p:sld>
</file>

<file path=ppt/theme/theme1.xml><?xml version="1.0" encoding="utf-8"?>
<a:theme xmlns:a="http://schemas.openxmlformats.org/drawingml/2006/main" name="Kruse Larsen Hvit">
  <a:themeElements>
    <a:clrScheme name="Kruse Larsen">
      <a:dk1>
        <a:srgbClr val="565655"/>
      </a:dk1>
      <a:lt1>
        <a:srgbClr val="FFFFFF"/>
      </a:lt1>
      <a:dk2>
        <a:srgbClr val="032F43"/>
      </a:dk2>
      <a:lt2>
        <a:srgbClr val="E6E6E3"/>
      </a:lt2>
      <a:accent1>
        <a:srgbClr val="0076A8"/>
      </a:accent1>
      <a:accent2>
        <a:srgbClr val="565655"/>
      </a:accent2>
      <a:accent3>
        <a:srgbClr val="80807E"/>
      </a:accent3>
      <a:accent4>
        <a:srgbClr val="999997"/>
      </a:accent4>
      <a:accent5>
        <a:srgbClr val="B3B3B1"/>
      </a:accent5>
      <a:accent6>
        <a:srgbClr val="CCCCCA"/>
      </a:accent6>
      <a:hlink>
        <a:srgbClr val="0076A8"/>
      </a:hlink>
      <a:folHlink>
        <a:srgbClr val="80807E"/>
      </a:folHlink>
    </a:clrScheme>
    <a:fontScheme name="FranklinBook">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D27092DF-B384-44FC-ABC0-A1EDAA1284E1}" vid="{CB90ACE7-2F7F-4B34-95E8-F4AFD0687765}"/>
    </a:ext>
  </a:extLst>
</a:theme>
</file>

<file path=ppt/theme/theme2.xml><?xml version="1.0" encoding="utf-8"?>
<a:theme xmlns:a="http://schemas.openxmlformats.org/drawingml/2006/main" name="Kruse Larsen gradering">
  <a:themeElements>
    <a:clrScheme name="Kruse Larsen">
      <a:dk1>
        <a:srgbClr val="565655"/>
      </a:dk1>
      <a:lt1>
        <a:srgbClr val="FFFFFF"/>
      </a:lt1>
      <a:dk2>
        <a:srgbClr val="032F43"/>
      </a:dk2>
      <a:lt2>
        <a:srgbClr val="E6E6E3"/>
      </a:lt2>
      <a:accent1>
        <a:srgbClr val="0076A8"/>
      </a:accent1>
      <a:accent2>
        <a:srgbClr val="565655"/>
      </a:accent2>
      <a:accent3>
        <a:srgbClr val="80807E"/>
      </a:accent3>
      <a:accent4>
        <a:srgbClr val="999997"/>
      </a:accent4>
      <a:accent5>
        <a:srgbClr val="B3B3B1"/>
      </a:accent5>
      <a:accent6>
        <a:srgbClr val="CCCCCA"/>
      </a:accent6>
      <a:hlink>
        <a:srgbClr val="0076A8"/>
      </a:hlink>
      <a:folHlink>
        <a:srgbClr val="80807E"/>
      </a:folHlink>
    </a:clrScheme>
    <a:fontScheme name="FranklinBook">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D27092DF-B384-44FC-ABC0-A1EDAA1284E1}" vid="{C4A339B3-A3C1-41E9-B98B-FBB598FAEE46}"/>
    </a:ext>
  </a:extLst>
</a:theme>
</file>

<file path=ppt/theme/theme3.xml><?xml version="1.0" encoding="utf-8"?>
<a:theme xmlns:a="http://schemas.openxmlformats.org/drawingml/2006/main" name="Kruse Larsen mørk blå">
  <a:themeElements>
    <a:clrScheme name="Kruse Larsen">
      <a:dk1>
        <a:srgbClr val="565655"/>
      </a:dk1>
      <a:lt1>
        <a:srgbClr val="FFFFFF"/>
      </a:lt1>
      <a:dk2>
        <a:srgbClr val="032F43"/>
      </a:dk2>
      <a:lt2>
        <a:srgbClr val="E6E6E3"/>
      </a:lt2>
      <a:accent1>
        <a:srgbClr val="0076A8"/>
      </a:accent1>
      <a:accent2>
        <a:srgbClr val="565655"/>
      </a:accent2>
      <a:accent3>
        <a:srgbClr val="80807E"/>
      </a:accent3>
      <a:accent4>
        <a:srgbClr val="999997"/>
      </a:accent4>
      <a:accent5>
        <a:srgbClr val="B3B3B1"/>
      </a:accent5>
      <a:accent6>
        <a:srgbClr val="CCCCCA"/>
      </a:accent6>
      <a:hlink>
        <a:srgbClr val="0076A8"/>
      </a:hlink>
      <a:folHlink>
        <a:srgbClr val="80807E"/>
      </a:folHlink>
    </a:clrScheme>
    <a:fontScheme name="FranklinBook">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D27092DF-B384-44FC-ABC0-A1EDAA1284E1}" vid="{5D5F2248-B3CA-40DA-A332-9F8F564A90B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 KruseLarsen</Template>
  <TotalTime>8020</TotalTime>
  <Words>3901</Words>
  <Application>Microsoft Office PowerPoint</Application>
  <PresentationFormat>Egendefinert</PresentationFormat>
  <Paragraphs>535</Paragraphs>
  <Slides>33</Slides>
  <Notes>33</Notes>
  <HiddenSlides>0</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33</vt:i4>
      </vt:variant>
    </vt:vector>
  </HeadingPairs>
  <TitlesOfParts>
    <vt:vector size="44" baseType="lpstr">
      <vt:lpstr>Arial</vt:lpstr>
      <vt:lpstr>Calibri</vt:lpstr>
      <vt:lpstr>Franklin Gothic Book</vt:lpstr>
      <vt:lpstr>Franklin Gothic Demi</vt:lpstr>
      <vt:lpstr>Franklin Gothic Medium</vt:lpstr>
      <vt:lpstr>Merriweather Light</vt:lpstr>
      <vt:lpstr>Times New Roman</vt:lpstr>
      <vt:lpstr>Wingdings</vt:lpstr>
      <vt:lpstr>Kruse Larsen Hvit</vt:lpstr>
      <vt:lpstr>Kruse Larsen gradering</vt:lpstr>
      <vt:lpstr>Kruse Larsen mørk blå</vt:lpstr>
      <vt:lpstr>Hvordan fremme bruk av utsorterte materialer? </vt:lpstr>
      <vt:lpstr>Sirkulær økonomi</vt:lpstr>
      <vt:lpstr>Hvordan skape et marked – raskere enn markedet selv?</vt:lpstr>
      <vt:lpstr>En statusrapport fra prosjektet: Hvor står vi nå?</vt:lpstr>
      <vt:lpstr>Medieanalyse</vt:lpstr>
      <vt:lpstr>PowerPoint-presentasjon</vt:lpstr>
      <vt:lpstr>PowerPoint-presentasjon</vt:lpstr>
      <vt:lpstr>Dekning per kildekategori</vt:lpstr>
      <vt:lpstr>PowerPoint-presentasjon</vt:lpstr>
      <vt:lpstr>Partiprogrammer og Granavolden-plattformen</vt:lpstr>
      <vt:lpstr>Hva sier politikerne</vt:lpstr>
      <vt:lpstr>Stortingsprogrammene for perioden 2017-2021</vt:lpstr>
      <vt:lpstr>Granavolden-plattformen</vt:lpstr>
      <vt:lpstr>Hovedkonklusjoner politisk analyse</vt:lpstr>
      <vt:lpstr>Organisasjoner</vt:lpstr>
      <vt:lpstr>Oppsummering av organisasjonskartleggingen</vt:lpstr>
      <vt:lpstr>Kartlegging organisasjoner (uten Miljødirektoratet) - medieanalyse</vt:lpstr>
      <vt:lpstr>Medieanalyse: Hvilke organisasjoner snakker om virkemidler?</vt:lpstr>
      <vt:lpstr>Noen konkrete eksempler: Fagbevegelsen</vt:lpstr>
      <vt:lpstr>Noen konkrete eksempler: Naturvernforbundet</vt:lpstr>
      <vt:lpstr>Oppsummering organisasjonene</vt:lpstr>
      <vt:lpstr>KS Bedrift: Hva sier dere?</vt:lpstr>
      <vt:lpstr>Avsetning på innsamlet plast?</vt:lpstr>
      <vt:lpstr>2. Hva gjør dere med plasten som dere ikke får avsetning på?</vt:lpstr>
      <vt:lpstr>KSB-medlemmenes syn på virkemidler</vt:lpstr>
      <vt:lpstr>Krav fra eier</vt:lpstr>
      <vt:lpstr>5. Oppsummering og veien videre</vt:lpstr>
      <vt:lpstr>Oppsummering</vt:lpstr>
      <vt:lpstr>Fortellingen om plast – hvor står vi?</vt:lpstr>
      <vt:lpstr>Hvordan skape et politisk handlingrom? Ta ett skritt tilbake.</vt:lpstr>
      <vt:lpstr>      Takk!   </vt:lpstr>
      <vt:lpstr>Hvordan kan vi bidra til at utsorterte materialet tas i bruk?</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Presentasjonens tittel</dc:title>
  <dc:creator>KS</dc:creator>
  <cp:lastModifiedBy>Nicolay Biørn-Lian</cp:lastModifiedBy>
  <cp:revision>362</cp:revision>
  <cp:lastPrinted>2019-04-03T05:57:20Z</cp:lastPrinted>
  <dcterms:created xsi:type="dcterms:W3CDTF">2019-01-25T11:41:10Z</dcterms:created>
  <dcterms:modified xsi:type="dcterms:W3CDTF">2019-04-09T09:54:11Z</dcterms:modified>
</cp:coreProperties>
</file>