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1"/>
  </p:sldMasterIdLst>
  <p:handoutMasterIdLst>
    <p:handoutMasterId r:id="rId4"/>
  </p:handoutMasterIdLst>
  <p:sldIdLst>
    <p:sldId id="274" r:id="rId2"/>
    <p:sldId id="273" r:id="rId3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A58"/>
    <a:srgbClr val="BCCFE8"/>
    <a:srgbClr val="008CD3"/>
    <a:srgbClr val="001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8" d="100"/>
          <a:sy n="118" d="100"/>
        </p:scale>
        <p:origin x="-58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6778F-9D10-D546-AD42-60AA27D9D64A}" type="datetimeFigureOut">
              <a:t>30.10.2015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5C552-36E2-FE4A-8959-3A7D73BFBA2A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089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244600"/>
            <a:ext cx="9144000" cy="3378200"/>
          </a:xfrm>
          <a:prstGeom prst="rect">
            <a:avLst/>
          </a:prstGeom>
          <a:solidFill>
            <a:srgbClr val="001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ks_hoved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8" y="463550"/>
            <a:ext cx="953397" cy="476250"/>
          </a:xfrm>
          <a:prstGeom prst="rect">
            <a:avLst/>
          </a:prstGeom>
        </p:spPr>
      </p:pic>
      <p:pic>
        <p:nvPicPr>
          <p:cNvPr id="9" name="Bilde 8" descr="KS tag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8" y="6159500"/>
            <a:ext cx="3137662" cy="287901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7683500" y="5911850"/>
            <a:ext cx="1276350" cy="819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le 19"/>
          <p:cNvSpPr>
            <a:spLocks noGrp="1"/>
          </p:cNvSpPr>
          <p:nvPr>
            <p:ph type="ctrTitle"/>
          </p:nvPr>
        </p:nvSpPr>
        <p:spPr>
          <a:xfrm>
            <a:off x="498170" y="2196036"/>
            <a:ext cx="7436468" cy="466880"/>
          </a:xfrm>
        </p:spPr>
        <p:txBody>
          <a:bodyPr>
            <a:noAutofit/>
          </a:bodyPr>
          <a:lstStyle>
            <a:lvl1pPr algn="l">
              <a:defRPr sz="2800">
                <a:solidFill>
                  <a:srgbClr val="FFFFFF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2" name="Subtitle 20"/>
          <p:cNvSpPr>
            <a:spLocks noGrp="1"/>
          </p:cNvSpPr>
          <p:nvPr>
            <p:ph type="subTitle" idx="1"/>
          </p:nvPr>
        </p:nvSpPr>
        <p:spPr>
          <a:xfrm>
            <a:off x="498170" y="2794020"/>
            <a:ext cx="6400800" cy="5161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55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244600"/>
            <a:ext cx="9144000" cy="5613400"/>
          </a:xfrm>
          <a:prstGeom prst="rect">
            <a:avLst/>
          </a:prstGeom>
          <a:solidFill>
            <a:srgbClr val="001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498170" y="2196035"/>
            <a:ext cx="4730675" cy="622653"/>
          </a:xfrm>
        </p:spPr>
        <p:txBody>
          <a:bodyPr lIns="0" tIns="0" rIns="0" bIns="0" anchor="t">
            <a:noAutofit/>
          </a:bodyPr>
          <a:lstStyle>
            <a:lvl1pPr marL="0" indent="0" algn="l">
              <a:defRPr sz="2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pic>
        <p:nvPicPr>
          <p:cNvPr id="10" name="Bilde 9" descr="ks_hoved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8" y="463550"/>
            <a:ext cx="953397" cy="476250"/>
          </a:xfrm>
          <a:prstGeom prst="rect">
            <a:avLst/>
          </a:prstGeom>
        </p:spPr>
      </p:pic>
      <p:pic>
        <p:nvPicPr>
          <p:cNvPr id="13" name="Bilde 12" descr="kommunelenka.png"/>
          <p:cNvPicPr>
            <a:picLocks noChangeAspect="1"/>
          </p:cNvPicPr>
          <p:nvPr userDrawn="1"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87" y="1450325"/>
            <a:ext cx="5117920" cy="50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7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244600"/>
            <a:ext cx="9144000" cy="5613400"/>
          </a:xfrm>
          <a:prstGeom prst="rect">
            <a:avLst/>
          </a:prstGeom>
          <a:solidFill>
            <a:srgbClr val="008C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498170" y="2196035"/>
            <a:ext cx="4730675" cy="622653"/>
          </a:xfrm>
        </p:spPr>
        <p:txBody>
          <a:bodyPr lIns="0" tIns="0" rIns="0" bIns="0" anchor="t">
            <a:noAutofit/>
          </a:bodyPr>
          <a:lstStyle>
            <a:lvl1pPr marL="0" indent="0" algn="l">
              <a:defRPr sz="28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pic>
        <p:nvPicPr>
          <p:cNvPr id="10" name="Bilde 9" descr="ks_hoved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8" y="463550"/>
            <a:ext cx="953397" cy="476250"/>
          </a:xfrm>
          <a:prstGeom prst="rect">
            <a:avLst/>
          </a:prstGeom>
        </p:spPr>
      </p:pic>
      <p:pic>
        <p:nvPicPr>
          <p:cNvPr id="13" name="Bilde 12" descr="kommunelenka.png"/>
          <p:cNvPicPr>
            <a:picLocks noChangeAspect="1"/>
          </p:cNvPicPr>
          <p:nvPr userDrawn="1"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87" y="1450325"/>
            <a:ext cx="5117920" cy="50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5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pit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244600"/>
            <a:ext cx="9144000" cy="5613400"/>
          </a:xfrm>
          <a:prstGeom prst="rect">
            <a:avLst/>
          </a:prstGeom>
          <a:solidFill>
            <a:srgbClr val="BCCF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498170" y="2196035"/>
            <a:ext cx="4730675" cy="622653"/>
          </a:xfrm>
        </p:spPr>
        <p:txBody>
          <a:bodyPr lIns="0" tIns="0" rIns="0" bIns="0" anchor="t">
            <a:noAutofit/>
          </a:bodyPr>
          <a:lstStyle>
            <a:lvl1pPr marL="0" indent="0" algn="l">
              <a:defRPr sz="2800">
                <a:solidFill>
                  <a:srgbClr val="001A58"/>
                </a:solidFill>
                <a:latin typeface="Calibri"/>
                <a:cs typeface="Calibri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pic>
        <p:nvPicPr>
          <p:cNvPr id="10" name="Bilde 9" descr="ks_hoved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8" y="463550"/>
            <a:ext cx="953397" cy="476250"/>
          </a:xfrm>
          <a:prstGeom prst="rect">
            <a:avLst/>
          </a:prstGeom>
        </p:spPr>
      </p:pic>
      <p:pic>
        <p:nvPicPr>
          <p:cNvPr id="13" name="Bilde 12" descr="kommunelenka.png"/>
          <p:cNvPicPr>
            <a:picLocks noChangeAspect="1"/>
          </p:cNvPicPr>
          <p:nvPr userDrawn="1"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87" y="1450325"/>
            <a:ext cx="5117920" cy="50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85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457200" y="950687"/>
            <a:ext cx="8229600" cy="113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1046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40C3D-7D2E-B046-9707-68B92A5A8B5C}" type="datetimeFigureOut">
              <a:t>30.10.2015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1169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872E-8BFC-214A-B7E1-4CF644173512}" type="slidenum">
              <a:t>‹#›</a:t>
            </a:fld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457201" y="2082801"/>
            <a:ext cx="8229600" cy="3720104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44026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30.10.2015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2439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30.10.2015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225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30.10.2015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5499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30.10.2015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757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30.10.2015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8212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30.10.2015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3724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30.10.2015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154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9475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2090509"/>
            <a:ext cx="8229600" cy="3502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17378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40C3D-7D2E-B046-9707-68B92A5A8B5C}" type="datetimeFigureOut">
              <a:t>30.10.2015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17378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173787"/>
            <a:ext cx="1169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872E-8BFC-214A-B7E1-4CF644173512}" type="slidenum">
              <a:t>‹#›</a:t>
            </a:fld>
            <a:endParaRPr lang="nb-NO"/>
          </a:p>
        </p:txBody>
      </p:sp>
      <p:pic>
        <p:nvPicPr>
          <p:cNvPr id="7" name="Bilde 6" descr="ks_hovedlogo_rgb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815" y="6157913"/>
            <a:ext cx="762135" cy="3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1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649" r:id="rId10"/>
    <p:sldLayoutId id="2147483709" r:id="rId11"/>
    <p:sldLayoutId id="2147483710" r:id="rId1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000" kern="1200">
          <a:solidFill>
            <a:srgbClr val="001A5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1A58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1A58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1A58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1A58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rgbClr val="001A5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Velkommen til </a:t>
            </a:r>
            <a:r>
              <a:rPr lang="nb-NO" dirty="0" err="1" smtClean="0"/>
              <a:t>informasjonmøte</a:t>
            </a:r>
            <a:r>
              <a:rPr lang="nb-NO" dirty="0" smtClean="0"/>
              <a:t> om godsanalysen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Lasse Hansen, adm. direktør KS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3621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42" y="2461385"/>
            <a:ext cx="2773815" cy="1954126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608" y="845112"/>
            <a:ext cx="3009903" cy="1525854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4" y="3536016"/>
            <a:ext cx="2501519" cy="1657139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" y="1777939"/>
            <a:ext cx="2655267" cy="1758077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195" y="2370966"/>
            <a:ext cx="2975639" cy="2141751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34" y="4484394"/>
            <a:ext cx="2735108" cy="2051331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8" y="243556"/>
            <a:ext cx="2375078" cy="1534383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2" y="5193155"/>
            <a:ext cx="2260712" cy="1468686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3235196" y="502915"/>
            <a:ext cx="2510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smtClean="0">
                <a:solidFill>
                  <a:schemeClr val="tx2">
                    <a:lumMod val="75000"/>
                  </a:schemeClr>
                </a:solidFill>
              </a:rPr>
              <a:t>Verdensarv – Industri/infrastruktur i </a:t>
            </a:r>
          </a:p>
          <a:p>
            <a:r>
              <a:rPr lang="nb-NO" sz="2000" dirty="0" smtClean="0">
                <a:solidFill>
                  <a:schemeClr val="tx2">
                    <a:lumMod val="75000"/>
                  </a:schemeClr>
                </a:solidFill>
              </a:rPr>
              <a:t>Rjukan - Notodden</a:t>
            </a:r>
            <a:endParaRPr lang="nb-NO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42" y="4415512"/>
            <a:ext cx="2773815" cy="171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0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S_PPT_mal_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KS_PPT_mal_2012</Template>
  <TotalTime>185</TotalTime>
  <Words>19</Words>
  <Application>Microsoft Office PowerPoint</Application>
  <PresentationFormat>Skjermfremvisning (4:3)</PresentationFormat>
  <Paragraphs>4</Paragraphs>
  <Slides>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</vt:i4>
      </vt:variant>
    </vt:vector>
  </HeadingPairs>
  <TitlesOfParts>
    <vt:vector size="3" baseType="lpstr">
      <vt:lpstr>KS_PPT_mal_2012</vt:lpstr>
      <vt:lpstr>Velkommen til informasjonmøte om godsanalysen</vt:lpstr>
      <vt:lpstr>PowerPoint-presentasjon</vt:lpstr>
    </vt:vector>
  </TitlesOfParts>
  <Company>KS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Marianne Fromreide</dc:creator>
  <cp:lastModifiedBy>Pia Farstad von Hall</cp:lastModifiedBy>
  <cp:revision>11</cp:revision>
  <dcterms:created xsi:type="dcterms:W3CDTF">2015-10-29T08:06:40Z</dcterms:created>
  <dcterms:modified xsi:type="dcterms:W3CDTF">2015-10-30T08:47:38Z</dcterms:modified>
</cp:coreProperties>
</file>